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93" r:id="rId3"/>
    <p:sldMasterId id="2147483694" r:id="rId4"/>
    <p:sldMasterId id="2147483695" r:id="rId5"/>
    <p:sldMasterId id="214748369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y="7559675" cx="10080625"/>
  <p:notesSz cx="7559675" cy="106918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312862" y="1027112"/>
            <a:ext cx="4932362" cy="3698874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1169987" y="5086350"/>
            <a:ext cx="5224462" cy="4105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36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85750" lvl="1" marL="742950" marR="0" rtl="0" algn="l">
              <a:spcBef>
                <a:spcPts val="36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143000" marR="0" rtl="0" algn="l">
              <a:spcBef>
                <a:spcPts val="36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600200" marR="0" rtl="0" algn="l">
              <a:spcBef>
                <a:spcPts val="36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057400" marR="0" rtl="0" algn="l">
              <a:spcBef>
                <a:spcPts val="36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1312862" y="1027112"/>
            <a:ext cx="4933949" cy="37004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1169987" y="5086350"/>
            <a:ext cx="5226050" cy="4106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>
            <p:ph idx="2" type="sldImg"/>
          </p:nvPr>
        </p:nvSpPr>
        <p:spPr>
          <a:xfrm>
            <a:off x="1312862" y="1027112"/>
            <a:ext cx="4932362" cy="3698874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5" name="Shape 415"/>
          <p:cNvSpPr txBox="1"/>
          <p:nvPr>
            <p:ph idx="1" type="body"/>
          </p:nvPr>
        </p:nvSpPr>
        <p:spPr>
          <a:xfrm>
            <a:off x="1169987" y="5086350"/>
            <a:ext cx="5224462" cy="410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/>
          <p:nvPr>
            <p:ph idx="1" type="body"/>
          </p:nvPr>
        </p:nvSpPr>
        <p:spPr>
          <a:xfrm>
            <a:off x="1169987" y="5086350"/>
            <a:ext cx="5224462" cy="41052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8" name="Shape 448"/>
          <p:cNvSpPr/>
          <p:nvPr>
            <p:ph idx="2" type="sldImg"/>
          </p:nvPr>
        </p:nvSpPr>
        <p:spPr>
          <a:xfrm>
            <a:off x="1312862" y="1027112"/>
            <a:ext cx="4932362" cy="3698874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/>
          <p:nvPr>
            <p:ph idx="2" type="sldImg"/>
          </p:nvPr>
        </p:nvSpPr>
        <p:spPr>
          <a:xfrm>
            <a:off x="1312862" y="1027112"/>
            <a:ext cx="4933949" cy="37004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454" name="Shape 454"/>
          <p:cNvSpPr txBox="1"/>
          <p:nvPr>
            <p:ph idx="1" type="body"/>
          </p:nvPr>
        </p:nvSpPr>
        <p:spPr>
          <a:xfrm>
            <a:off x="1169987" y="5086350"/>
            <a:ext cx="5226050" cy="4106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/>
          <p:nvPr>
            <p:ph idx="1" type="body"/>
          </p:nvPr>
        </p:nvSpPr>
        <p:spPr>
          <a:xfrm>
            <a:off x="1169987" y="5086350"/>
            <a:ext cx="5224462" cy="41052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3" name="Shape 463"/>
          <p:cNvSpPr/>
          <p:nvPr>
            <p:ph idx="2" type="sldImg"/>
          </p:nvPr>
        </p:nvSpPr>
        <p:spPr>
          <a:xfrm>
            <a:off x="1312862" y="1027112"/>
            <a:ext cx="4932362" cy="3698874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>
            <p:ph idx="2" type="sldImg"/>
          </p:nvPr>
        </p:nvSpPr>
        <p:spPr>
          <a:xfrm>
            <a:off x="1312862" y="1027112"/>
            <a:ext cx="4933949" cy="37004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481" name="Shape 481"/>
          <p:cNvSpPr txBox="1"/>
          <p:nvPr>
            <p:ph idx="1" type="body"/>
          </p:nvPr>
        </p:nvSpPr>
        <p:spPr>
          <a:xfrm>
            <a:off x="1169987" y="5086350"/>
            <a:ext cx="5226050" cy="4106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 txBox="1"/>
          <p:nvPr>
            <p:ph idx="1" type="body"/>
          </p:nvPr>
        </p:nvSpPr>
        <p:spPr>
          <a:xfrm>
            <a:off x="1169987" y="5086350"/>
            <a:ext cx="5224462" cy="41052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2" name="Shape 502"/>
          <p:cNvSpPr/>
          <p:nvPr>
            <p:ph idx="2" type="sldImg"/>
          </p:nvPr>
        </p:nvSpPr>
        <p:spPr>
          <a:xfrm>
            <a:off x="1312862" y="1027112"/>
            <a:ext cx="4932362" cy="3698874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/>
          <p:nvPr>
            <p:ph idx="2" type="sldImg"/>
          </p:nvPr>
        </p:nvSpPr>
        <p:spPr>
          <a:xfrm>
            <a:off x="1312862" y="1027112"/>
            <a:ext cx="4933949" cy="37004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512" name="Shape 512"/>
          <p:cNvSpPr txBox="1"/>
          <p:nvPr>
            <p:ph idx="1" type="body"/>
          </p:nvPr>
        </p:nvSpPr>
        <p:spPr>
          <a:xfrm>
            <a:off x="1169987" y="5086350"/>
            <a:ext cx="5226050" cy="4106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Blocking a Website in a local network/machine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/>
          <p:nvPr>
            <p:ph idx="2" type="sldImg"/>
          </p:nvPr>
        </p:nvSpPr>
        <p:spPr>
          <a:xfrm>
            <a:off x="1312862" y="1027112"/>
            <a:ext cx="4932362" cy="3698874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0" name="Shape 520"/>
          <p:cNvSpPr txBox="1"/>
          <p:nvPr>
            <p:ph idx="1" type="body"/>
          </p:nvPr>
        </p:nvSpPr>
        <p:spPr>
          <a:xfrm>
            <a:off x="1169987" y="5086350"/>
            <a:ext cx="5224462" cy="410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Email Services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/>
          <p:nvPr>
            <p:ph idx="2" type="sldImg"/>
          </p:nvPr>
        </p:nvSpPr>
        <p:spPr>
          <a:xfrm>
            <a:off x="1312862" y="1027112"/>
            <a:ext cx="4933949" cy="37004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532" name="Shape 532"/>
          <p:cNvSpPr txBox="1"/>
          <p:nvPr>
            <p:ph idx="1" type="body"/>
          </p:nvPr>
        </p:nvSpPr>
        <p:spPr>
          <a:xfrm>
            <a:off x="1169987" y="5086350"/>
            <a:ext cx="5226050" cy="4106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Setting Up email account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/>
          <p:nvPr>
            <p:ph idx="2" type="sldImg"/>
          </p:nvPr>
        </p:nvSpPr>
        <p:spPr>
          <a:xfrm>
            <a:off x="1312862" y="1027112"/>
            <a:ext cx="4933949" cy="37004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544" name="Shape 544"/>
          <p:cNvSpPr txBox="1"/>
          <p:nvPr>
            <p:ph idx="1" type="body"/>
          </p:nvPr>
        </p:nvSpPr>
        <p:spPr>
          <a:xfrm>
            <a:off x="1169987" y="5086350"/>
            <a:ext cx="5226050" cy="4106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Password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1312862" y="1027112"/>
            <a:ext cx="4932362" cy="3698874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1169987" y="5086350"/>
            <a:ext cx="5224462" cy="410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Common Searching Sites :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Search Engines: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/>
          <p:nvPr>
            <p:ph idx="2" type="sldImg"/>
          </p:nvPr>
        </p:nvSpPr>
        <p:spPr>
          <a:xfrm>
            <a:off x="1312862" y="1027112"/>
            <a:ext cx="4933949" cy="37004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618" name="Shape 618"/>
          <p:cNvSpPr txBox="1"/>
          <p:nvPr>
            <p:ph idx="1" type="body"/>
          </p:nvPr>
        </p:nvSpPr>
        <p:spPr>
          <a:xfrm>
            <a:off x="1169987" y="5086350"/>
            <a:ext cx="5226050" cy="4106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Password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 txBox="1"/>
          <p:nvPr>
            <p:ph idx="12" type="sldNum"/>
          </p:nvPr>
        </p:nvSpPr>
        <p:spPr>
          <a:xfrm>
            <a:off x="4398962" y="9555163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635" name="Shape 635"/>
          <p:cNvSpPr/>
          <p:nvPr>
            <p:ph idx="2" type="sldImg"/>
          </p:nvPr>
        </p:nvSpPr>
        <p:spPr>
          <a:xfrm>
            <a:off x="1370012" y="763587"/>
            <a:ext cx="5030786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636" name="Shape 636"/>
          <p:cNvSpPr txBox="1"/>
          <p:nvPr>
            <p:ph idx="1" type="body"/>
          </p:nvPr>
        </p:nvSpPr>
        <p:spPr>
          <a:xfrm>
            <a:off x="777875" y="4776787"/>
            <a:ext cx="6218238" cy="45259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1312862" y="1027112"/>
            <a:ext cx="4933949" cy="37004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1169987" y="5086350"/>
            <a:ext cx="5226050" cy="4106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r>
              <a:rPr b="1" i="0" lang="en-US" sz="1200" u="none" cap="none" strike="noStrike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Searching Made Easy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x="1312862" y="1027112"/>
            <a:ext cx="4933949" cy="370046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1169987" y="5086350"/>
            <a:ext cx="5226050" cy="4106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r>
              <a:rPr b="1" i="0" lang="en-US" sz="1200" u="none" cap="none" strike="noStrike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Searching Made Easy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x="1312862" y="1027112"/>
            <a:ext cx="4932362" cy="3698874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1169987" y="5086350"/>
            <a:ext cx="5224462" cy="410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Safe Searching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x="1312862" y="1027112"/>
            <a:ext cx="4932362" cy="3698874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1169987" y="5086350"/>
            <a:ext cx="5224462" cy="410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Safe Searching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idx="1" type="body"/>
          </p:nvPr>
        </p:nvSpPr>
        <p:spPr>
          <a:xfrm>
            <a:off x="1169987" y="5086350"/>
            <a:ext cx="5224462" cy="41052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7" name="Shape 377"/>
          <p:cNvSpPr/>
          <p:nvPr>
            <p:ph idx="2" type="sldImg"/>
          </p:nvPr>
        </p:nvSpPr>
        <p:spPr>
          <a:xfrm>
            <a:off x="1312862" y="1027112"/>
            <a:ext cx="4932362" cy="3698874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idx="2" type="sldImg"/>
          </p:nvPr>
        </p:nvSpPr>
        <p:spPr>
          <a:xfrm>
            <a:off x="1312862" y="1027112"/>
            <a:ext cx="4932362" cy="3698874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x="1169987" y="5086350"/>
            <a:ext cx="5224462" cy="410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 Safe Be SMART online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/>
          <p:nvPr>
            <p:ph idx="1" type="body"/>
          </p:nvPr>
        </p:nvSpPr>
        <p:spPr>
          <a:xfrm>
            <a:off x="1169987" y="5086350"/>
            <a:ext cx="5224462" cy="4105275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3" name="Shape 393"/>
          <p:cNvSpPr/>
          <p:nvPr>
            <p:ph idx="2" type="sldImg"/>
          </p:nvPr>
        </p:nvSpPr>
        <p:spPr>
          <a:xfrm>
            <a:off x="1312862" y="1027112"/>
            <a:ext cx="4932362" cy="3698874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title"/>
          </p:nvPr>
        </p:nvSpPr>
        <p:spPr>
          <a:xfrm>
            <a:off x="693043" y="402483"/>
            <a:ext cx="8694539" cy="14611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63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3" name="Shape 13"/>
          <p:cNvSpPr txBox="1"/>
          <p:nvPr>
            <p:ph idx="1" type="body"/>
          </p:nvPr>
        </p:nvSpPr>
        <p:spPr>
          <a:xfrm>
            <a:off x="693043" y="2012414"/>
            <a:ext cx="8694539" cy="47965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42003" lvl="0" marL="189006" marR="0" rtl="0" algn="l">
              <a:lnSpc>
                <a:spcPct val="90000"/>
              </a:lnSpc>
              <a:spcBef>
                <a:spcPts val="827"/>
              </a:spcBef>
              <a:buClr>
                <a:schemeClr val="dk1"/>
              </a:buClr>
              <a:buSzPct val="100652"/>
              <a:buFont typeface="Arial"/>
              <a:buChar char="•"/>
              <a:defRPr b="0" i="0" sz="23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2735" lvl="1" marL="567019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90702" lvl="2" marL="945032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7294"/>
              <a:buFont typeface="Arial"/>
              <a:buChar char="•"/>
              <a:defRPr b="0" i="0" sz="16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256" lvl="3" marL="1323045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95269" lvl="4" marL="1701058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4982" lvl="5" marL="2079071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995" lvl="6" marL="2457084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9008" lvl="7" marL="2835097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96022" lvl="8" marL="3213110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0" type="dt"/>
          </p:nvPr>
        </p:nvSpPr>
        <p:spPr>
          <a:xfrm>
            <a:off x="693043" y="7006699"/>
            <a:ext cx="2268141" cy="40248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992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1" type="ftr"/>
          </p:nvPr>
        </p:nvSpPr>
        <p:spPr>
          <a:xfrm>
            <a:off x="3339207" y="7006699"/>
            <a:ext cx="3402210" cy="40248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92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7119440" y="7006699"/>
            <a:ext cx="2268141" cy="4024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992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693043" y="402483"/>
            <a:ext cx="8694539" cy="14611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63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 rot="5400000">
            <a:off x="2642040" y="63416"/>
            <a:ext cx="4796543" cy="86945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42003" lvl="0" marL="189006" marR="0" rtl="0" algn="l">
              <a:lnSpc>
                <a:spcPct val="90000"/>
              </a:lnSpc>
              <a:spcBef>
                <a:spcPts val="827"/>
              </a:spcBef>
              <a:buClr>
                <a:schemeClr val="dk1"/>
              </a:buClr>
              <a:buSzPct val="100652"/>
              <a:buFont typeface="Arial"/>
              <a:buChar char="•"/>
              <a:defRPr b="0" i="0" sz="23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2735" lvl="1" marL="567019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90702" lvl="2" marL="945032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7294"/>
              <a:buFont typeface="Arial"/>
              <a:buChar char="•"/>
              <a:defRPr b="0" i="0" sz="16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256" lvl="3" marL="1323045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95269" lvl="4" marL="1701058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4982" lvl="5" marL="2079071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995" lvl="6" marL="2457084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9008" lvl="7" marL="2835097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96022" lvl="8" marL="3213110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0" type="dt"/>
          </p:nvPr>
        </p:nvSpPr>
        <p:spPr>
          <a:xfrm>
            <a:off x="693043" y="7006699"/>
            <a:ext cx="2268141" cy="40248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1" type="ftr"/>
          </p:nvPr>
        </p:nvSpPr>
        <p:spPr>
          <a:xfrm>
            <a:off x="3339207" y="7006699"/>
            <a:ext cx="3402210" cy="40248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7119440" y="7006699"/>
            <a:ext cx="2268141" cy="4024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 rot="5400000">
            <a:off x="5097527" y="2518902"/>
            <a:ext cx="6406474" cy="217363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63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 rot="5400000">
            <a:off x="687253" y="408272"/>
            <a:ext cx="6406474" cy="63948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42003" lvl="0" marL="189006" marR="0" rtl="0" algn="l">
              <a:lnSpc>
                <a:spcPct val="90000"/>
              </a:lnSpc>
              <a:spcBef>
                <a:spcPts val="827"/>
              </a:spcBef>
              <a:buClr>
                <a:schemeClr val="dk1"/>
              </a:buClr>
              <a:buSzPct val="100652"/>
              <a:buFont typeface="Arial"/>
              <a:buChar char="•"/>
              <a:defRPr b="0" i="0" sz="23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2735" lvl="1" marL="567019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90702" lvl="2" marL="945032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7294"/>
              <a:buFont typeface="Arial"/>
              <a:buChar char="•"/>
              <a:defRPr b="0" i="0" sz="16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256" lvl="3" marL="1323045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95269" lvl="4" marL="1701058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4982" lvl="5" marL="2079071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995" lvl="6" marL="2457084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9008" lvl="7" marL="2835097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96022" lvl="8" marL="3213110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0" type="dt"/>
          </p:nvPr>
        </p:nvSpPr>
        <p:spPr>
          <a:xfrm>
            <a:off x="693043" y="7006699"/>
            <a:ext cx="2268141" cy="40248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1" type="ftr"/>
          </p:nvPr>
        </p:nvSpPr>
        <p:spPr>
          <a:xfrm>
            <a:off x="3339207" y="7006699"/>
            <a:ext cx="3402210" cy="40248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7119440" y="7006699"/>
            <a:ext cx="2268141" cy="4024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ctrTitle"/>
          </p:nvPr>
        </p:nvSpPr>
        <p:spPr>
          <a:xfrm>
            <a:off x="1260078" y="1237196"/>
            <a:ext cx="7560469" cy="26318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496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99470" lvl="5" marL="2079071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96483" lvl="6" marL="2457084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93496" lvl="7" marL="2835097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90510" lvl="8" marL="321311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" type="subTitle"/>
          </p:nvPr>
        </p:nvSpPr>
        <p:spPr>
          <a:xfrm>
            <a:off x="1260078" y="3970580"/>
            <a:ext cx="7560469" cy="18251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2000"/>
              </a:lnSpc>
              <a:spcBef>
                <a:spcPts val="0"/>
              </a:spcBef>
              <a:spcAft>
                <a:spcPts val="1175"/>
              </a:spcAft>
              <a:buClr>
                <a:srgbClr val="000000"/>
              </a:buClr>
              <a:buFont typeface="Times New Roman"/>
              <a:buNone/>
              <a:defRPr b="0" i="0" sz="198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9712" lvl="1" marL="378013" marR="0" rtl="0" algn="ctr">
              <a:lnSpc>
                <a:spcPct val="92000"/>
              </a:lnSpc>
              <a:spcBef>
                <a:spcPts val="0"/>
              </a:spcBef>
              <a:spcAft>
                <a:spcPts val="938"/>
              </a:spcAft>
              <a:buClr>
                <a:srgbClr val="000000"/>
              </a:buClr>
              <a:buFont typeface="Times New Roman"/>
              <a:buNone/>
              <a:defRPr b="0" i="0" sz="165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725" lvl="2" marL="756026" marR="0" rtl="0" algn="ctr">
              <a:lnSpc>
                <a:spcPct val="92000"/>
              </a:lnSpc>
              <a:spcBef>
                <a:spcPts val="0"/>
              </a:spcBef>
              <a:spcAft>
                <a:spcPts val="700"/>
              </a:spcAft>
              <a:buClr>
                <a:srgbClr val="000000"/>
              </a:buClr>
              <a:buFont typeface="Times New Roman"/>
              <a:buNone/>
              <a:defRPr b="0" i="0" sz="148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739" lvl="3" marL="1134039" marR="0" rtl="0" algn="ctr">
              <a:lnSpc>
                <a:spcPct val="92000"/>
              </a:lnSpc>
              <a:spcBef>
                <a:spcPts val="0"/>
              </a:spcBef>
              <a:spcAft>
                <a:spcPts val="475"/>
              </a:spcAft>
              <a:buClr>
                <a:srgbClr val="000000"/>
              </a:buClr>
              <a:buFont typeface="Times New Roman"/>
              <a:buNone/>
              <a:defRPr b="0" i="0" sz="1323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751" lvl="4" marL="1512052" marR="0" rtl="0" algn="ctr">
              <a:lnSpc>
                <a:spcPct val="92000"/>
              </a:lnSpc>
              <a:spcBef>
                <a:spcPts val="0"/>
              </a:spcBef>
              <a:spcAft>
                <a:spcPts val="238"/>
              </a:spcAft>
              <a:buClr>
                <a:srgbClr val="000000"/>
              </a:buClr>
              <a:buFont typeface="Times New Roman"/>
              <a:buNone/>
              <a:defRPr b="0" i="0" sz="1323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465" lvl="5" marL="1890065" marR="0" rtl="0" algn="ctr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7478" lvl="6" marL="2268078" marR="0" rtl="0" algn="ctr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491" lvl="7" marL="2646091" marR="0" rtl="0" algn="ctr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503" lvl="8" marL="3024104" marR="0" rtl="0" algn="ctr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0" type="dt"/>
          </p:nvPr>
        </p:nvSpPr>
        <p:spPr>
          <a:xfrm>
            <a:off x="693737" y="7007225"/>
            <a:ext cx="2265362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7119938" y="7007225"/>
            <a:ext cx="2266949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1260475" y="1236662"/>
            <a:ext cx="7558088" cy="26304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99470" lvl="5" marL="2079071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96483" lvl="6" marL="2457084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93496" lvl="7" marL="2835097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90510" lvl="8" marL="321311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504825" y="1768475"/>
            <a:ext cx="9070974" cy="49879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82575" lvl="0" marL="282575" marR="0" rtl="0" algn="l">
              <a:lnSpc>
                <a:spcPct val="92000"/>
              </a:lnSpc>
              <a:spcBef>
                <a:spcPts val="0"/>
              </a:spcBef>
              <a:spcAft>
                <a:spcPts val="1175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44475" lvl="1" marL="612775" marR="0" rtl="0" algn="l">
              <a:lnSpc>
                <a:spcPct val="92000"/>
              </a:lnSpc>
              <a:spcBef>
                <a:spcPts val="0"/>
              </a:spcBef>
              <a:spcAft>
                <a:spcPts val="938"/>
              </a:spcAft>
              <a:buNone/>
              <a:def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95262" lvl="2" marL="944563" marR="0" rtl="0" algn="l">
              <a:lnSpc>
                <a:spcPct val="92000"/>
              </a:lnSpc>
              <a:spcBef>
                <a:spcPts val="0"/>
              </a:spcBef>
              <a:spcAft>
                <a:spcPts val="70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92087" lvl="3" marL="1322388" marR="0" rtl="0" algn="l">
              <a:lnSpc>
                <a:spcPct val="92000"/>
              </a:lnSpc>
              <a:spcBef>
                <a:spcPts val="0"/>
              </a:spcBef>
              <a:spcAft>
                <a:spcPts val="475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88913" lvl="4" marL="1700213" marR="0" rtl="0" algn="l">
              <a:lnSpc>
                <a:spcPct val="92000"/>
              </a:lnSpc>
              <a:spcBef>
                <a:spcPts val="0"/>
              </a:spcBef>
              <a:spcAft>
                <a:spcPts val="238"/>
              </a:spcAft>
              <a:buNone/>
              <a:def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4982" lvl="5" marL="2079071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995" lvl="6" marL="2457084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9008" lvl="7" marL="2835097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96022" lvl="8" marL="3213110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0" type="dt"/>
          </p:nvPr>
        </p:nvSpPr>
        <p:spPr>
          <a:xfrm>
            <a:off x="693737" y="7007225"/>
            <a:ext cx="2265362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7119938" y="7007225"/>
            <a:ext cx="2266949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687793" y="1884669"/>
            <a:ext cx="8694539" cy="314461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496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99470" lvl="5" marL="2079071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96483" lvl="6" marL="2457084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93496" lvl="7" marL="2835097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90510" lvl="8" marL="321311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7793" y="5059033"/>
            <a:ext cx="8694539" cy="16536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2000"/>
              </a:lnSpc>
              <a:spcBef>
                <a:spcPts val="0"/>
              </a:spcBef>
              <a:spcAft>
                <a:spcPts val="1175"/>
              </a:spcAft>
              <a:buClr>
                <a:srgbClr val="000000"/>
              </a:buClr>
              <a:buFont typeface="Times New Roman"/>
              <a:buNone/>
              <a:defRPr b="0" i="0" sz="198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9712" lvl="1" marL="378013" marR="0" rtl="0" algn="l">
              <a:lnSpc>
                <a:spcPct val="92000"/>
              </a:lnSpc>
              <a:spcBef>
                <a:spcPts val="0"/>
              </a:spcBef>
              <a:spcAft>
                <a:spcPts val="938"/>
              </a:spcAft>
              <a:buClr>
                <a:srgbClr val="000000"/>
              </a:buClr>
              <a:buFont typeface="Times New Roman"/>
              <a:buNone/>
              <a:defRPr b="0" i="0" sz="165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725" lvl="2" marL="756026" marR="0" rtl="0" algn="l">
              <a:lnSpc>
                <a:spcPct val="92000"/>
              </a:lnSpc>
              <a:spcBef>
                <a:spcPts val="0"/>
              </a:spcBef>
              <a:spcAft>
                <a:spcPts val="700"/>
              </a:spcAft>
              <a:buClr>
                <a:srgbClr val="000000"/>
              </a:buClr>
              <a:buFont typeface="Times New Roman"/>
              <a:buNone/>
              <a:defRPr b="0" i="0" sz="148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739" lvl="3" marL="1134039" marR="0" rtl="0" algn="l">
              <a:lnSpc>
                <a:spcPct val="92000"/>
              </a:lnSpc>
              <a:spcBef>
                <a:spcPts val="0"/>
              </a:spcBef>
              <a:spcAft>
                <a:spcPts val="475"/>
              </a:spcAft>
              <a:buClr>
                <a:srgbClr val="000000"/>
              </a:buClr>
              <a:buFont typeface="Times New Roman"/>
              <a:buNone/>
              <a:defRPr b="0" i="0" sz="1323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751" lvl="4" marL="1512052" marR="0" rtl="0" algn="l">
              <a:lnSpc>
                <a:spcPct val="92000"/>
              </a:lnSpc>
              <a:spcBef>
                <a:spcPts val="0"/>
              </a:spcBef>
              <a:spcAft>
                <a:spcPts val="238"/>
              </a:spcAft>
              <a:buClr>
                <a:srgbClr val="000000"/>
              </a:buClr>
              <a:buFont typeface="Times New Roman"/>
              <a:buNone/>
              <a:defRPr b="0" i="0" sz="1323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465" lvl="5" marL="1890065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7478" lvl="6" marL="2268078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491" lvl="7" marL="2646091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503" lvl="8" marL="3024104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0" type="dt"/>
          </p:nvPr>
        </p:nvSpPr>
        <p:spPr>
          <a:xfrm>
            <a:off x="693737" y="7007225"/>
            <a:ext cx="2265362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7119938" y="7007225"/>
            <a:ext cx="2266949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1260475" y="1236662"/>
            <a:ext cx="7558088" cy="26304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99470" lvl="5" marL="2079071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96483" lvl="6" marL="2457084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93496" lvl="7" marL="2835097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90510" lvl="8" marL="321311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504031" y="1769175"/>
            <a:ext cx="4471964" cy="49872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82575" lvl="0" marL="282575" marR="0" rtl="0" algn="l">
              <a:lnSpc>
                <a:spcPct val="92000"/>
              </a:lnSpc>
              <a:spcBef>
                <a:spcPts val="0"/>
              </a:spcBef>
              <a:spcAft>
                <a:spcPts val="1175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44475" lvl="1" marL="612775" marR="0" rtl="0" algn="l">
              <a:lnSpc>
                <a:spcPct val="92000"/>
              </a:lnSpc>
              <a:spcBef>
                <a:spcPts val="0"/>
              </a:spcBef>
              <a:spcAft>
                <a:spcPts val="938"/>
              </a:spcAft>
              <a:buNone/>
              <a:def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95262" lvl="2" marL="944563" marR="0" rtl="0" algn="l">
              <a:lnSpc>
                <a:spcPct val="92000"/>
              </a:lnSpc>
              <a:spcBef>
                <a:spcPts val="0"/>
              </a:spcBef>
              <a:spcAft>
                <a:spcPts val="70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92087" lvl="3" marL="1322388" marR="0" rtl="0" algn="l">
              <a:lnSpc>
                <a:spcPct val="92000"/>
              </a:lnSpc>
              <a:spcBef>
                <a:spcPts val="0"/>
              </a:spcBef>
              <a:spcAft>
                <a:spcPts val="475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88913" lvl="4" marL="1700213" marR="0" rtl="0" algn="l">
              <a:lnSpc>
                <a:spcPct val="92000"/>
              </a:lnSpc>
              <a:spcBef>
                <a:spcPts val="0"/>
              </a:spcBef>
              <a:spcAft>
                <a:spcPts val="238"/>
              </a:spcAft>
              <a:buNone/>
              <a:def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4982" lvl="5" marL="2079071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995" lvl="6" marL="2457084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9008" lvl="7" marL="2835097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96022" lvl="8" marL="3213110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2" type="body"/>
          </p:nvPr>
        </p:nvSpPr>
        <p:spPr>
          <a:xfrm>
            <a:off x="5102003" y="1769175"/>
            <a:ext cx="4473276" cy="49872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82575" lvl="0" marL="282575" marR="0" rtl="0" algn="l">
              <a:lnSpc>
                <a:spcPct val="92000"/>
              </a:lnSpc>
              <a:spcBef>
                <a:spcPts val="0"/>
              </a:spcBef>
              <a:spcAft>
                <a:spcPts val="1175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44475" lvl="1" marL="612775" marR="0" rtl="0" algn="l">
              <a:lnSpc>
                <a:spcPct val="92000"/>
              </a:lnSpc>
              <a:spcBef>
                <a:spcPts val="0"/>
              </a:spcBef>
              <a:spcAft>
                <a:spcPts val="938"/>
              </a:spcAft>
              <a:buNone/>
              <a:def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95262" lvl="2" marL="944563" marR="0" rtl="0" algn="l">
              <a:lnSpc>
                <a:spcPct val="92000"/>
              </a:lnSpc>
              <a:spcBef>
                <a:spcPts val="0"/>
              </a:spcBef>
              <a:spcAft>
                <a:spcPts val="70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92087" lvl="3" marL="1322388" marR="0" rtl="0" algn="l">
              <a:lnSpc>
                <a:spcPct val="92000"/>
              </a:lnSpc>
              <a:spcBef>
                <a:spcPts val="0"/>
              </a:spcBef>
              <a:spcAft>
                <a:spcPts val="475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88913" lvl="4" marL="1700213" marR="0" rtl="0" algn="l">
              <a:lnSpc>
                <a:spcPct val="92000"/>
              </a:lnSpc>
              <a:spcBef>
                <a:spcPts val="0"/>
              </a:spcBef>
              <a:spcAft>
                <a:spcPts val="238"/>
              </a:spcAft>
              <a:buNone/>
              <a:def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4982" lvl="5" marL="2079071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995" lvl="6" marL="2457084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9008" lvl="7" marL="2835097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96022" lvl="8" marL="3213110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0" type="dt"/>
          </p:nvPr>
        </p:nvSpPr>
        <p:spPr>
          <a:xfrm>
            <a:off x="693737" y="7007225"/>
            <a:ext cx="2265362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2" type="sldNum"/>
          </p:nvPr>
        </p:nvSpPr>
        <p:spPr>
          <a:xfrm>
            <a:off x="7119938" y="7007225"/>
            <a:ext cx="2266949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694356" y="402483"/>
            <a:ext cx="8694539" cy="1461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99470" lvl="5" marL="2079071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96483" lvl="6" marL="2457084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93496" lvl="7" marL="2835097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90510" lvl="8" marL="321311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94356" y="1853171"/>
            <a:ext cx="4264576" cy="90821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2000"/>
              </a:lnSpc>
              <a:spcBef>
                <a:spcPts val="0"/>
              </a:spcBef>
              <a:spcAft>
                <a:spcPts val="1175"/>
              </a:spcAft>
              <a:buClr>
                <a:srgbClr val="000000"/>
              </a:buClr>
              <a:buFont typeface="Times New Roman"/>
              <a:buNone/>
              <a:defRPr b="1" i="0" sz="198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9712" lvl="1" marL="378013" marR="0" rtl="0" algn="l">
              <a:lnSpc>
                <a:spcPct val="92000"/>
              </a:lnSpc>
              <a:spcBef>
                <a:spcPts val="0"/>
              </a:spcBef>
              <a:spcAft>
                <a:spcPts val="938"/>
              </a:spcAft>
              <a:buClr>
                <a:srgbClr val="000000"/>
              </a:buClr>
              <a:buFont typeface="Times New Roman"/>
              <a:buNone/>
              <a:defRPr b="1" i="0" sz="165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725" lvl="2" marL="756026" marR="0" rtl="0" algn="l">
              <a:lnSpc>
                <a:spcPct val="92000"/>
              </a:lnSpc>
              <a:spcBef>
                <a:spcPts val="0"/>
              </a:spcBef>
              <a:spcAft>
                <a:spcPts val="700"/>
              </a:spcAft>
              <a:buClr>
                <a:srgbClr val="000000"/>
              </a:buClr>
              <a:buFont typeface="Times New Roman"/>
              <a:buNone/>
              <a:defRPr b="1" i="0" sz="148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739" lvl="3" marL="1134039" marR="0" rtl="0" algn="l">
              <a:lnSpc>
                <a:spcPct val="92000"/>
              </a:lnSpc>
              <a:spcBef>
                <a:spcPts val="0"/>
              </a:spcBef>
              <a:spcAft>
                <a:spcPts val="475"/>
              </a:spcAft>
              <a:buClr>
                <a:srgbClr val="000000"/>
              </a:buClr>
              <a:buFont typeface="Times New Roman"/>
              <a:buNone/>
              <a:defRPr b="1" i="0" sz="1323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751" lvl="4" marL="1512052" marR="0" rtl="0" algn="l">
              <a:lnSpc>
                <a:spcPct val="92000"/>
              </a:lnSpc>
              <a:spcBef>
                <a:spcPts val="0"/>
              </a:spcBef>
              <a:spcAft>
                <a:spcPts val="238"/>
              </a:spcAft>
              <a:buClr>
                <a:srgbClr val="000000"/>
              </a:buClr>
              <a:buFont typeface="Times New Roman"/>
              <a:buNone/>
              <a:defRPr b="1" i="0" sz="1323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465" lvl="5" marL="1890065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1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7478" lvl="6" marL="2268078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1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491" lvl="7" marL="2646091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1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503" lvl="8" marL="3024104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1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2" type="body"/>
          </p:nvPr>
        </p:nvSpPr>
        <p:spPr>
          <a:xfrm>
            <a:off x="694356" y="2761381"/>
            <a:ext cx="4264576" cy="40615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82575" lvl="0" marL="282575" marR="0" rtl="0" algn="l">
              <a:lnSpc>
                <a:spcPct val="92000"/>
              </a:lnSpc>
              <a:spcBef>
                <a:spcPts val="0"/>
              </a:spcBef>
              <a:spcAft>
                <a:spcPts val="1175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44475" lvl="1" marL="612775" marR="0" rtl="0" algn="l">
              <a:lnSpc>
                <a:spcPct val="92000"/>
              </a:lnSpc>
              <a:spcBef>
                <a:spcPts val="0"/>
              </a:spcBef>
              <a:spcAft>
                <a:spcPts val="938"/>
              </a:spcAft>
              <a:buNone/>
              <a:def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95262" lvl="2" marL="944563" marR="0" rtl="0" algn="l">
              <a:lnSpc>
                <a:spcPct val="92000"/>
              </a:lnSpc>
              <a:spcBef>
                <a:spcPts val="0"/>
              </a:spcBef>
              <a:spcAft>
                <a:spcPts val="70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92087" lvl="3" marL="1322388" marR="0" rtl="0" algn="l">
              <a:lnSpc>
                <a:spcPct val="92000"/>
              </a:lnSpc>
              <a:spcBef>
                <a:spcPts val="0"/>
              </a:spcBef>
              <a:spcAft>
                <a:spcPts val="475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88913" lvl="4" marL="1700213" marR="0" rtl="0" algn="l">
              <a:lnSpc>
                <a:spcPct val="92000"/>
              </a:lnSpc>
              <a:spcBef>
                <a:spcPts val="0"/>
              </a:spcBef>
              <a:spcAft>
                <a:spcPts val="238"/>
              </a:spcAft>
              <a:buNone/>
              <a:def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4982" lvl="5" marL="2079071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995" lvl="6" marL="2457084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9008" lvl="7" marL="2835097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96022" lvl="8" marL="3213110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3" type="body"/>
          </p:nvPr>
        </p:nvSpPr>
        <p:spPr>
          <a:xfrm>
            <a:off x="5103316" y="1853171"/>
            <a:ext cx="4285578" cy="90821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2000"/>
              </a:lnSpc>
              <a:spcBef>
                <a:spcPts val="0"/>
              </a:spcBef>
              <a:spcAft>
                <a:spcPts val="1175"/>
              </a:spcAft>
              <a:buClr>
                <a:srgbClr val="000000"/>
              </a:buClr>
              <a:buFont typeface="Times New Roman"/>
              <a:buNone/>
              <a:defRPr b="1" i="0" sz="198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9712" lvl="1" marL="378013" marR="0" rtl="0" algn="l">
              <a:lnSpc>
                <a:spcPct val="92000"/>
              </a:lnSpc>
              <a:spcBef>
                <a:spcPts val="0"/>
              </a:spcBef>
              <a:spcAft>
                <a:spcPts val="938"/>
              </a:spcAft>
              <a:buClr>
                <a:srgbClr val="000000"/>
              </a:buClr>
              <a:buFont typeface="Times New Roman"/>
              <a:buNone/>
              <a:defRPr b="1" i="0" sz="165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725" lvl="2" marL="756026" marR="0" rtl="0" algn="l">
              <a:lnSpc>
                <a:spcPct val="92000"/>
              </a:lnSpc>
              <a:spcBef>
                <a:spcPts val="0"/>
              </a:spcBef>
              <a:spcAft>
                <a:spcPts val="700"/>
              </a:spcAft>
              <a:buClr>
                <a:srgbClr val="000000"/>
              </a:buClr>
              <a:buFont typeface="Times New Roman"/>
              <a:buNone/>
              <a:defRPr b="1" i="0" sz="148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739" lvl="3" marL="1134039" marR="0" rtl="0" algn="l">
              <a:lnSpc>
                <a:spcPct val="92000"/>
              </a:lnSpc>
              <a:spcBef>
                <a:spcPts val="0"/>
              </a:spcBef>
              <a:spcAft>
                <a:spcPts val="475"/>
              </a:spcAft>
              <a:buClr>
                <a:srgbClr val="000000"/>
              </a:buClr>
              <a:buFont typeface="Times New Roman"/>
              <a:buNone/>
              <a:defRPr b="1" i="0" sz="1323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751" lvl="4" marL="1512052" marR="0" rtl="0" algn="l">
              <a:lnSpc>
                <a:spcPct val="92000"/>
              </a:lnSpc>
              <a:spcBef>
                <a:spcPts val="0"/>
              </a:spcBef>
              <a:spcAft>
                <a:spcPts val="238"/>
              </a:spcAft>
              <a:buClr>
                <a:srgbClr val="000000"/>
              </a:buClr>
              <a:buFont typeface="Times New Roman"/>
              <a:buNone/>
              <a:defRPr b="1" i="0" sz="1323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465" lvl="5" marL="1890065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1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7478" lvl="6" marL="2268078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1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491" lvl="7" marL="2646091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1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503" lvl="8" marL="3024104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1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4" type="body"/>
          </p:nvPr>
        </p:nvSpPr>
        <p:spPr>
          <a:xfrm>
            <a:off x="5103316" y="2761381"/>
            <a:ext cx="4285578" cy="40615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82575" lvl="0" marL="282575" marR="0" rtl="0" algn="l">
              <a:lnSpc>
                <a:spcPct val="92000"/>
              </a:lnSpc>
              <a:spcBef>
                <a:spcPts val="0"/>
              </a:spcBef>
              <a:spcAft>
                <a:spcPts val="1175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44475" lvl="1" marL="612775" marR="0" rtl="0" algn="l">
              <a:lnSpc>
                <a:spcPct val="92000"/>
              </a:lnSpc>
              <a:spcBef>
                <a:spcPts val="0"/>
              </a:spcBef>
              <a:spcAft>
                <a:spcPts val="938"/>
              </a:spcAft>
              <a:buNone/>
              <a:def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95262" lvl="2" marL="944563" marR="0" rtl="0" algn="l">
              <a:lnSpc>
                <a:spcPct val="92000"/>
              </a:lnSpc>
              <a:spcBef>
                <a:spcPts val="0"/>
              </a:spcBef>
              <a:spcAft>
                <a:spcPts val="70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92087" lvl="3" marL="1322388" marR="0" rtl="0" algn="l">
              <a:lnSpc>
                <a:spcPct val="92000"/>
              </a:lnSpc>
              <a:spcBef>
                <a:spcPts val="0"/>
              </a:spcBef>
              <a:spcAft>
                <a:spcPts val="475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88913" lvl="4" marL="1700213" marR="0" rtl="0" algn="l">
              <a:lnSpc>
                <a:spcPct val="92000"/>
              </a:lnSpc>
              <a:spcBef>
                <a:spcPts val="0"/>
              </a:spcBef>
              <a:spcAft>
                <a:spcPts val="238"/>
              </a:spcAft>
              <a:buNone/>
              <a:def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4982" lvl="5" marL="2079071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995" lvl="6" marL="2457084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9008" lvl="7" marL="2835097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96022" lvl="8" marL="3213110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Shape 113"/>
          <p:cNvSpPr txBox="1"/>
          <p:nvPr>
            <p:ph idx="10" type="dt"/>
          </p:nvPr>
        </p:nvSpPr>
        <p:spPr>
          <a:xfrm>
            <a:off x="693737" y="7007225"/>
            <a:ext cx="2265362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12" type="sldNum"/>
          </p:nvPr>
        </p:nvSpPr>
        <p:spPr>
          <a:xfrm>
            <a:off x="7119938" y="7007225"/>
            <a:ext cx="2266949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1260475" y="1236662"/>
            <a:ext cx="7558088" cy="26304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99470" lvl="5" marL="2079071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96483" lvl="6" marL="2457084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93496" lvl="7" marL="2835097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90510" lvl="8" marL="321311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0" type="dt"/>
          </p:nvPr>
        </p:nvSpPr>
        <p:spPr>
          <a:xfrm>
            <a:off x="693737" y="7007225"/>
            <a:ext cx="2265362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7119938" y="7007225"/>
            <a:ext cx="2266949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0" type="dt"/>
          </p:nvPr>
        </p:nvSpPr>
        <p:spPr>
          <a:xfrm>
            <a:off x="693737" y="7007225"/>
            <a:ext cx="2265362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7119938" y="7007225"/>
            <a:ext cx="2266949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694356" y="503977"/>
            <a:ext cx="3251263" cy="176392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2646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99470" lvl="5" marL="2079071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96483" lvl="6" marL="2457084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93496" lvl="7" marL="2835097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90510" lvl="8" marL="321311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4285578" y="1088454"/>
            <a:ext cx="5103316" cy="53722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82575" lvl="0" marL="282575" marR="0" rtl="0" algn="l">
              <a:lnSpc>
                <a:spcPct val="92000"/>
              </a:lnSpc>
              <a:spcBef>
                <a:spcPts val="0"/>
              </a:spcBef>
              <a:spcAft>
                <a:spcPts val="1175"/>
              </a:spcAft>
              <a:buNone/>
              <a:defRPr b="0" i="0" sz="2646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44475" lvl="1" marL="612775" marR="0" rtl="0" algn="l">
              <a:lnSpc>
                <a:spcPct val="92000"/>
              </a:lnSpc>
              <a:spcBef>
                <a:spcPts val="0"/>
              </a:spcBef>
              <a:spcAft>
                <a:spcPts val="938"/>
              </a:spcAft>
              <a:buNone/>
              <a:defRPr b="0" i="0" sz="231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95262" lvl="2" marL="944563" marR="0" rtl="0" algn="l">
              <a:lnSpc>
                <a:spcPct val="92000"/>
              </a:lnSpc>
              <a:spcBef>
                <a:spcPts val="0"/>
              </a:spcBef>
              <a:spcAft>
                <a:spcPts val="700"/>
              </a:spcAft>
              <a:buNone/>
              <a:defRPr b="0" i="0" sz="198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92087" lvl="3" marL="1322388" marR="0" rtl="0" algn="l">
              <a:lnSpc>
                <a:spcPct val="92000"/>
              </a:lnSpc>
              <a:spcBef>
                <a:spcPts val="0"/>
              </a:spcBef>
              <a:spcAft>
                <a:spcPts val="475"/>
              </a:spcAft>
              <a:buNone/>
              <a:defRPr b="0" i="0" sz="165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88913" lvl="4" marL="1700213" marR="0" rtl="0" algn="l">
              <a:lnSpc>
                <a:spcPct val="92000"/>
              </a:lnSpc>
              <a:spcBef>
                <a:spcPts val="0"/>
              </a:spcBef>
              <a:spcAft>
                <a:spcPts val="238"/>
              </a:spcAft>
              <a:buNone/>
              <a:defRPr b="0" i="0" sz="165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94441" lvl="5" marL="2079071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7294"/>
              <a:buFont typeface="Arial"/>
              <a:buChar char="•"/>
              <a:defRPr b="0" i="0" sz="16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91454" lvl="6" marL="2457084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7294"/>
              <a:buFont typeface="Arial"/>
              <a:buChar char="•"/>
              <a:defRPr b="0" i="0" sz="16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467" lvl="7" marL="2835097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7294"/>
              <a:buFont typeface="Arial"/>
              <a:buChar char="•"/>
              <a:defRPr b="0" i="0" sz="16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5481" lvl="8" marL="3213110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7294"/>
              <a:buFont typeface="Arial"/>
              <a:buChar char="•"/>
              <a:defRPr b="0" i="0" sz="16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2" type="body"/>
          </p:nvPr>
        </p:nvSpPr>
        <p:spPr>
          <a:xfrm>
            <a:off x="694356" y="2267901"/>
            <a:ext cx="3251263" cy="42015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2000"/>
              </a:lnSpc>
              <a:spcBef>
                <a:spcPts val="0"/>
              </a:spcBef>
              <a:spcAft>
                <a:spcPts val="1175"/>
              </a:spcAft>
              <a:buClr>
                <a:srgbClr val="000000"/>
              </a:buClr>
              <a:buFont typeface="Times New Roman"/>
              <a:buNone/>
              <a:defRPr b="0" i="0" sz="1323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9712" lvl="1" marL="378013" marR="0" rtl="0" algn="l">
              <a:lnSpc>
                <a:spcPct val="92000"/>
              </a:lnSpc>
              <a:spcBef>
                <a:spcPts val="0"/>
              </a:spcBef>
              <a:spcAft>
                <a:spcPts val="938"/>
              </a:spcAft>
              <a:buClr>
                <a:srgbClr val="000000"/>
              </a:buClr>
              <a:buFont typeface="Times New Roman"/>
              <a:buNone/>
              <a:defRPr b="0" i="0" sz="115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725" lvl="2" marL="756026" marR="0" rtl="0" algn="l">
              <a:lnSpc>
                <a:spcPct val="92000"/>
              </a:lnSpc>
              <a:spcBef>
                <a:spcPts val="0"/>
              </a:spcBef>
              <a:spcAft>
                <a:spcPts val="700"/>
              </a:spcAft>
              <a:buClr>
                <a:srgbClr val="000000"/>
              </a:buClr>
              <a:buFont typeface="Times New Roman"/>
              <a:buNone/>
              <a:defRPr b="0" i="0" sz="9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739" lvl="3" marL="1134039" marR="0" rtl="0" algn="l">
              <a:lnSpc>
                <a:spcPct val="92000"/>
              </a:lnSpc>
              <a:spcBef>
                <a:spcPts val="0"/>
              </a:spcBef>
              <a:spcAft>
                <a:spcPts val="475"/>
              </a:spcAft>
              <a:buClr>
                <a:srgbClr val="000000"/>
              </a:buClr>
              <a:buFont typeface="Times New Roman"/>
              <a:buNone/>
              <a:defRPr b="0" i="0" sz="82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751" lvl="4" marL="1512052" marR="0" rtl="0" algn="l">
              <a:lnSpc>
                <a:spcPct val="92000"/>
              </a:lnSpc>
              <a:spcBef>
                <a:spcPts val="0"/>
              </a:spcBef>
              <a:spcAft>
                <a:spcPts val="238"/>
              </a:spcAft>
              <a:buClr>
                <a:srgbClr val="000000"/>
              </a:buClr>
              <a:buFont typeface="Times New Roman"/>
              <a:buNone/>
              <a:defRPr b="0" i="0" sz="82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465" lvl="5" marL="1890065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82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7478" lvl="6" marL="2268078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82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491" lvl="7" marL="2646091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82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503" lvl="8" marL="3024104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82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0" type="dt"/>
          </p:nvPr>
        </p:nvSpPr>
        <p:spPr>
          <a:xfrm>
            <a:off x="693737" y="7007225"/>
            <a:ext cx="2265362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7119938" y="7007225"/>
            <a:ext cx="2266949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ctrTitle"/>
          </p:nvPr>
        </p:nvSpPr>
        <p:spPr>
          <a:xfrm>
            <a:off x="1260078" y="1237196"/>
            <a:ext cx="7560469" cy="26318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96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1260078" y="3970580"/>
            <a:ext cx="7560469" cy="18251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827"/>
              </a:spcBef>
              <a:buClr>
                <a:schemeClr val="dk1"/>
              </a:buClr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9712" lvl="1" marL="378013" marR="0" rtl="0" algn="ctr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16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725" lvl="2" marL="756026" marR="0" rtl="0" algn="ctr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739" lvl="3" marL="1134039" marR="0" rtl="0" algn="ctr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751" lvl="4" marL="1512052" marR="0" rtl="0" algn="ctr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465" lvl="5" marL="1890065" marR="0" rtl="0" algn="ctr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7478" lvl="6" marL="2268078" marR="0" rtl="0" algn="ctr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491" lvl="7" marL="2646091" marR="0" rtl="0" algn="ctr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503" lvl="8" marL="3024104" marR="0" rtl="0" algn="ctr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0" type="dt"/>
          </p:nvPr>
        </p:nvSpPr>
        <p:spPr>
          <a:xfrm>
            <a:off x="693043" y="7006699"/>
            <a:ext cx="2268141" cy="40248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1" type="ftr"/>
          </p:nvPr>
        </p:nvSpPr>
        <p:spPr>
          <a:xfrm>
            <a:off x="3339207" y="7006699"/>
            <a:ext cx="3402210" cy="40248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7119440" y="7006699"/>
            <a:ext cx="2268141" cy="4024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694356" y="503977"/>
            <a:ext cx="3251263" cy="176392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2646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99470" lvl="5" marL="2079071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96483" lvl="6" marL="2457084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93496" lvl="7" marL="2835097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90510" lvl="8" marL="321311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Shape 130"/>
          <p:cNvSpPr/>
          <p:nvPr>
            <p:ph idx="2" type="pic"/>
          </p:nvPr>
        </p:nvSpPr>
        <p:spPr>
          <a:xfrm>
            <a:off x="4285578" y="1088454"/>
            <a:ext cx="5103316" cy="53722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2000"/>
              </a:lnSpc>
              <a:spcBef>
                <a:spcPts val="0"/>
              </a:spcBef>
              <a:spcAft>
                <a:spcPts val="1175"/>
              </a:spcAft>
              <a:buClr>
                <a:srgbClr val="000000"/>
              </a:buClr>
              <a:buFont typeface="Times New Roman"/>
              <a:buNone/>
              <a:defRPr b="0" i="0" sz="2646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9712" lvl="1" marL="378013" marR="0" rtl="0" algn="l">
              <a:lnSpc>
                <a:spcPct val="92000"/>
              </a:lnSpc>
              <a:spcBef>
                <a:spcPts val="0"/>
              </a:spcBef>
              <a:spcAft>
                <a:spcPts val="938"/>
              </a:spcAft>
              <a:buClr>
                <a:srgbClr val="000000"/>
              </a:buClr>
              <a:buFont typeface="Times New Roman"/>
              <a:buNone/>
              <a:defRPr b="0" i="0" sz="231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725" lvl="2" marL="756026" marR="0" rtl="0" algn="l">
              <a:lnSpc>
                <a:spcPct val="92000"/>
              </a:lnSpc>
              <a:spcBef>
                <a:spcPts val="0"/>
              </a:spcBef>
              <a:spcAft>
                <a:spcPts val="700"/>
              </a:spcAft>
              <a:buClr>
                <a:srgbClr val="000000"/>
              </a:buClr>
              <a:buFont typeface="Times New Roman"/>
              <a:buNone/>
              <a:defRPr b="0" i="0" sz="198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739" lvl="3" marL="1134039" marR="0" rtl="0" algn="l">
              <a:lnSpc>
                <a:spcPct val="92000"/>
              </a:lnSpc>
              <a:spcBef>
                <a:spcPts val="0"/>
              </a:spcBef>
              <a:spcAft>
                <a:spcPts val="475"/>
              </a:spcAft>
              <a:buClr>
                <a:srgbClr val="000000"/>
              </a:buClr>
              <a:buFont typeface="Times New Roman"/>
              <a:buNone/>
              <a:defRPr b="0" i="0" sz="165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751" lvl="4" marL="1512052" marR="0" rtl="0" algn="l">
              <a:lnSpc>
                <a:spcPct val="92000"/>
              </a:lnSpc>
              <a:spcBef>
                <a:spcPts val="0"/>
              </a:spcBef>
              <a:spcAft>
                <a:spcPts val="238"/>
              </a:spcAft>
              <a:buClr>
                <a:srgbClr val="000000"/>
              </a:buClr>
              <a:buFont typeface="Times New Roman"/>
              <a:buNone/>
              <a:defRPr b="0" i="0" sz="165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465" lvl="5" marL="1890065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16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7478" lvl="6" marL="2268078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16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491" lvl="7" marL="2646091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16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503" lvl="8" marL="3024104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16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94356" y="2267901"/>
            <a:ext cx="3251263" cy="42015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2000"/>
              </a:lnSpc>
              <a:spcBef>
                <a:spcPts val="0"/>
              </a:spcBef>
              <a:spcAft>
                <a:spcPts val="1175"/>
              </a:spcAft>
              <a:buClr>
                <a:srgbClr val="000000"/>
              </a:buClr>
              <a:buFont typeface="Times New Roman"/>
              <a:buNone/>
              <a:defRPr b="0" i="0" sz="1323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9712" lvl="1" marL="378013" marR="0" rtl="0" algn="l">
              <a:lnSpc>
                <a:spcPct val="92000"/>
              </a:lnSpc>
              <a:spcBef>
                <a:spcPts val="0"/>
              </a:spcBef>
              <a:spcAft>
                <a:spcPts val="938"/>
              </a:spcAft>
              <a:buClr>
                <a:srgbClr val="000000"/>
              </a:buClr>
              <a:buFont typeface="Times New Roman"/>
              <a:buNone/>
              <a:defRPr b="0" i="0" sz="115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725" lvl="2" marL="756026" marR="0" rtl="0" algn="l">
              <a:lnSpc>
                <a:spcPct val="92000"/>
              </a:lnSpc>
              <a:spcBef>
                <a:spcPts val="0"/>
              </a:spcBef>
              <a:spcAft>
                <a:spcPts val="700"/>
              </a:spcAft>
              <a:buClr>
                <a:srgbClr val="000000"/>
              </a:buClr>
              <a:buFont typeface="Times New Roman"/>
              <a:buNone/>
              <a:defRPr b="0" i="0" sz="9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739" lvl="3" marL="1134039" marR="0" rtl="0" algn="l">
              <a:lnSpc>
                <a:spcPct val="92000"/>
              </a:lnSpc>
              <a:spcBef>
                <a:spcPts val="0"/>
              </a:spcBef>
              <a:spcAft>
                <a:spcPts val="475"/>
              </a:spcAft>
              <a:buClr>
                <a:srgbClr val="000000"/>
              </a:buClr>
              <a:buFont typeface="Times New Roman"/>
              <a:buNone/>
              <a:defRPr b="0" i="0" sz="82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751" lvl="4" marL="1512052" marR="0" rtl="0" algn="l">
              <a:lnSpc>
                <a:spcPct val="92000"/>
              </a:lnSpc>
              <a:spcBef>
                <a:spcPts val="0"/>
              </a:spcBef>
              <a:spcAft>
                <a:spcPts val="238"/>
              </a:spcAft>
              <a:buClr>
                <a:srgbClr val="000000"/>
              </a:buClr>
              <a:buFont typeface="Times New Roman"/>
              <a:buNone/>
              <a:defRPr b="0" i="0" sz="82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465" lvl="5" marL="1890065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82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7478" lvl="6" marL="2268078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82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491" lvl="7" marL="2646091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82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503" lvl="8" marL="3024104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82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Shape 132"/>
          <p:cNvSpPr txBox="1"/>
          <p:nvPr>
            <p:ph idx="10" type="dt"/>
          </p:nvPr>
        </p:nvSpPr>
        <p:spPr>
          <a:xfrm>
            <a:off x="693737" y="7007225"/>
            <a:ext cx="2265362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2" type="sldNum"/>
          </p:nvPr>
        </p:nvSpPr>
        <p:spPr>
          <a:xfrm>
            <a:off x="7119938" y="7007225"/>
            <a:ext cx="2266949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1260475" y="1236662"/>
            <a:ext cx="7558088" cy="26304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99470" lvl="5" marL="2079071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96483" lvl="6" marL="2457084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93496" lvl="7" marL="2835097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90510" lvl="8" marL="321311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 rot="5400000">
            <a:off x="2546350" y="-273049"/>
            <a:ext cx="4987924" cy="90709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82575" lvl="0" marL="282575" marR="0" rtl="0" algn="l">
              <a:lnSpc>
                <a:spcPct val="92000"/>
              </a:lnSpc>
              <a:spcBef>
                <a:spcPts val="0"/>
              </a:spcBef>
              <a:spcAft>
                <a:spcPts val="1175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44475" lvl="1" marL="612775" marR="0" rtl="0" algn="l">
              <a:lnSpc>
                <a:spcPct val="92000"/>
              </a:lnSpc>
              <a:spcBef>
                <a:spcPts val="0"/>
              </a:spcBef>
              <a:spcAft>
                <a:spcPts val="938"/>
              </a:spcAft>
              <a:buNone/>
              <a:def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95262" lvl="2" marL="944563" marR="0" rtl="0" algn="l">
              <a:lnSpc>
                <a:spcPct val="92000"/>
              </a:lnSpc>
              <a:spcBef>
                <a:spcPts val="0"/>
              </a:spcBef>
              <a:spcAft>
                <a:spcPts val="70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92087" lvl="3" marL="1322388" marR="0" rtl="0" algn="l">
              <a:lnSpc>
                <a:spcPct val="92000"/>
              </a:lnSpc>
              <a:spcBef>
                <a:spcPts val="0"/>
              </a:spcBef>
              <a:spcAft>
                <a:spcPts val="475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88913" lvl="4" marL="1700213" marR="0" rtl="0" algn="l">
              <a:lnSpc>
                <a:spcPct val="92000"/>
              </a:lnSpc>
              <a:spcBef>
                <a:spcPts val="0"/>
              </a:spcBef>
              <a:spcAft>
                <a:spcPts val="238"/>
              </a:spcAft>
              <a:buNone/>
              <a:def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4982" lvl="5" marL="2079071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995" lvl="6" marL="2457084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9008" lvl="7" marL="2835097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96022" lvl="8" marL="3213110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0" type="dt"/>
          </p:nvPr>
        </p:nvSpPr>
        <p:spPr>
          <a:xfrm>
            <a:off x="693737" y="7007225"/>
            <a:ext cx="2265362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12" type="sldNum"/>
          </p:nvPr>
        </p:nvSpPr>
        <p:spPr>
          <a:xfrm>
            <a:off x="7119938" y="7007225"/>
            <a:ext cx="2266949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 rot="5400000">
            <a:off x="5682236" y="2863415"/>
            <a:ext cx="5519263" cy="226682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99470" lvl="5" marL="2079071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96483" lvl="6" marL="2457084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93496" lvl="7" marL="2835097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90510" lvl="8" marL="321311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 rot="5400000">
            <a:off x="1083606" y="657622"/>
            <a:ext cx="5519263" cy="66784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82575" lvl="0" marL="282575" marR="0" rtl="0" algn="l">
              <a:lnSpc>
                <a:spcPct val="92000"/>
              </a:lnSpc>
              <a:spcBef>
                <a:spcPts val="0"/>
              </a:spcBef>
              <a:spcAft>
                <a:spcPts val="1175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44475" lvl="1" marL="612775" marR="0" rtl="0" algn="l">
              <a:lnSpc>
                <a:spcPct val="92000"/>
              </a:lnSpc>
              <a:spcBef>
                <a:spcPts val="0"/>
              </a:spcBef>
              <a:spcAft>
                <a:spcPts val="938"/>
              </a:spcAft>
              <a:buNone/>
              <a:def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95262" lvl="2" marL="944563" marR="0" rtl="0" algn="l">
              <a:lnSpc>
                <a:spcPct val="92000"/>
              </a:lnSpc>
              <a:spcBef>
                <a:spcPts val="0"/>
              </a:spcBef>
              <a:spcAft>
                <a:spcPts val="70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92087" lvl="3" marL="1322388" marR="0" rtl="0" algn="l">
              <a:lnSpc>
                <a:spcPct val="92000"/>
              </a:lnSpc>
              <a:spcBef>
                <a:spcPts val="0"/>
              </a:spcBef>
              <a:spcAft>
                <a:spcPts val="475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88913" lvl="4" marL="1700213" marR="0" rtl="0" algn="l">
              <a:lnSpc>
                <a:spcPct val="92000"/>
              </a:lnSpc>
              <a:spcBef>
                <a:spcPts val="0"/>
              </a:spcBef>
              <a:spcAft>
                <a:spcPts val="238"/>
              </a:spcAft>
              <a:buNone/>
              <a:def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4982" lvl="5" marL="2079071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995" lvl="6" marL="2457084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9008" lvl="7" marL="2835097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96022" lvl="8" marL="3213110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Shape 142"/>
          <p:cNvSpPr txBox="1"/>
          <p:nvPr>
            <p:ph idx="10" type="dt"/>
          </p:nvPr>
        </p:nvSpPr>
        <p:spPr>
          <a:xfrm>
            <a:off x="693737" y="7007225"/>
            <a:ext cx="2265362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Shape 143"/>
          <p:cNvSpPr txBox="1"/>
          <p:nvPr>
            <p:ph idx="12" type="sldNum"/>
          </p:nvPr>
        </p:nvSpPr>
        <p:spPr>
          <a:xfrm>
            <a:off x="7119938" y="7007225"/>
            <a:ext cx="2266949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1260078" y="1237198"/>
            <a:ext cx="7559156" cy="263013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99470" lvl="5" marL="2079071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96483" lvl="6" marL="2457084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93496" lvl="7" marL="2835097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90510" lvl="8" marL="321311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Shape 146"/>
          <p:cNvSpPr txBox="1"/>
          <p:nvPr>
            <p:ph idx="10" type="dt"/>
          </p:nvPr>
        </p:nvSpPr>
        <p:spPr>
          <a:xfrm>
            <a:off x="693737" y="7007225"/>
            <a:ext cx="2265362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Shape 147"/>
          <p:cNvSpPr txBox="1"/>
          <p:nvPr>
            <p:ph idx="12" type="sldNum"/>
          </p:nvPr>
        </p:nvSpPr>
        <p:spPr>
          <a:xfrm>
            <a:off x="7119938" y="7007225"/>
            <a:ext cx="2266949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ctrTitle"/>
          </p:nvPr>
        </p:nvSpPr>
        <p:spPr>
          <a:xfrm>
            <a:off x="1260078" y="1237196"/>
            <a:ext cx="7560469" cy="26318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496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99470" lvl="5" marL="2079071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96483" lvl="6" marL="2457084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93496" lvl="7" marL="2835097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90510" lvl="8" marL="321311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Shape 156"/>
          <p:cNvSpPr txBox="1"/>
          <p:nvPr>
            <p:ph idx="1" type="subTitle"/>
          </p:nvPr>
        </p:nvSpPr>
        <p:spPr>
          <a:xfrm>
            <a:off x="1260078" y="3970580"/>
            <a:ext cx="7560469" cy="18251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2000"/>
              </a:lnSpc>
              <a:spcBef>
                <a:spcPts val="0"/>
              </a:spcBef>
              <a:spcAft>
                <a:spcPts val="1175"/>
              </a:spcAft>
              <a:buClr>
                <a:srgbClr val="000000"/>
              </a:buClr>
              <a:buFont typeface="Times New Roman"/>
              <a:buNone/>
              <a:defRPr b="0" i="0" sz="198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9712" lvl="1" marL="378013" marR="0" rtl="0" algn="ctr">
              <a:lnSpc>
                <a:spcPct val="92000"/>
              </a:lnSpc>
              <a:spcBef>
                <a:spcPts val="0"/>
              </a:spcBef>
              <a:spcAft>
                <a:spcPts val="938"/>
              </a:spcAft>
              <a:buClr>
                <a:srgbClr val="000000"/>
              </a:buClr>
              <a:buFont typeface="Times New Roman"/>
              <a:buNone/>
              <a:defRPr b="0" i="0" sz="165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725" lvl="2" marL="756026" marR="0" rtl="0" algn="ctr">
              <a:lnSpc>
                <a:spcPct val="92000"/>
              </a:lnSpc>
              <a:spcBef>
                <a:spcPts val="0"/>
              </a:spcBef>
              <a:spcAft>
                <a:spcPts val="700"/>
              </a:spcAft>
              <a:buClr>
                <a:srgbClr val="000000"/>
              </a:buClr>
              <a:buFont typeface="Times New Roman"/>
              <a:buNone/>
              <a:defRPr b="0" i="0" sz="148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739" lvl="3" marL="1134039" marR="0" rtl="0" algn="ctr">
              <a:lnSpc>
                <a:spcPct val="92000"/>
              </a:lnSpc>
              <a:spcBef>
                <a:spcPts val="0"/>
              </a:spcBef>
              <a:spcAft>
                <a:spcPts val="475"/>
              </a:spcAft>
              <a:buClr>
                <a:srgbClr val="000000"/>
              </a:buClr>
              <a:buFont typeface="Times New Roman"/>
              <a:buNone/>
              <a:defRPr b="0" i="0" sz="1323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751" lvl="4" marL="1512052" marR="0" rtl="0" algn="ctr">
              <a:lnSpc>
                <a:spcPct val="92000"/>
              </a:lnSpc>
              <a:spcBef>
                <a:spcPts val="0"/>
              </a:spcBef>
              <a:spcAft>
                <a:spcPts val="238"/>
              </a:spcAft>
              <a:buClr>
                <a:srgbClr val="000000"/>
              </a:buClr>
              <a:buFont typeface="Times New Roman"/>
              <a:buNone/>
              <a:defRPr b="0" i="0" sz="1323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465" lvl="5" marL="1890065" marR="0" rtl="0" algn="ctr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7478" lvl="6" marL="2268078" marR="0" rtl="0" algn="ctr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491" lvl="7" marL="2646091" marR="0" rtl="0" algn="ctr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503" lvl="8" marL="3024104" marR="0" rtl="0" algn="ctr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Shape 157"/>
          <p:cNvSpPr txBox="1"/>
          <p:nvPr>
            <p:ph idx="10" type="dt"/>
          </p:nvPr>
        </p:nvSpPr>
        <p:spPr>
          <a:xfrm>
            <a:off x="693737" y="7007225"/>
            <a:ext cx="2265362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Shape 158"/>
          <p:cNvSpPr txBox="1"/>
          <p:nvPr>
            <p:ph idx="12" type="sldNum"/>
          </p:nvPr>
        </p:nvSpPr>
        <p:spPr>
          <a:xfrm>
            <a:off x="7119938" y="7007225"/>
            <a:ext cx="2266949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504825" y="301625"/>
            <a:ext cx="9070974" cy="1258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99470" lvl="5" marL="2079071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96483" lvl="6" marL="2457084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93496" lvl="7" marL="2835097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90510" lvl="8" marL="321311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504825" y="1768475"/>
            <a:ext cx="9070974" cy="49879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82575" lvl="0" marL="282575" marR="0" rtl="0" algn="l">
              <a:lnSpc>
                <a:spcPct val="92000"/>
              </a:lnSpc>
              <a:spcBef>
                <a:spcPts val="0"/>
              </a:spcBef>
              <a:spcAft>
                <a:spcPts val="1175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44475" lvl="1" marL="612775" marR="0" rtl="0" algn="l">
              <a:lnSpc>
                <a:spcPct val="92000"/>
              </a:lnSpc>
              <a:spcBef>
                <a:spcPts val="0"/>
              </a:spcBef>
              <a:spcAft>
                <a:spcPts val="938"/>
              </a:spcAft>
              <a:buNone/>
              <a:def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95262" lvl="2" marL="944563" marR="0" rtl="0" algn="l">
              <a:lnSpc>
                <a:spcPct val="92000"/>
              </a:lnSpc>
              <a:spcBef>
                <a:spcPts val="0"/>
              </a:spcBef>
              <a:spcAft>
                <a:spcPts val="70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92087" lvl="3" marL="1322388" marR="0" rtl="0" algn="l">
              <a:lnSpc>
                <a:spcPct val="92000"/>
              </a:lnSpc>
              <a:spcBef>
                <a:spcPts val="0"/>
              </a:spcBef>
              <a:spcAft>
                <a:spcPts val="475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88913" lvl="4" marL="1700213" marR="0" rtl="0" algn="l">
              <a:lnSpc>
                <a:spcPct val="92000"/>
              </a:lnSpc>
              <a:spcBef>
                <a:spcPts val="0"/>
              </a:spcBef>
              <a:spcAft>
                <a:spcPts val="238"/>
              </a:spcAft>
              <a:buNone/>
              <a:def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4982" lvl="5" marL="2079071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995" lvl="6" marL="2457084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9008" lvl="7" marL="2835097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96022" lvl="8" marL="3213110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Shape 162"/>
          <p:cNvSpPr txBox="1"/>
          <p:nvPr>
            <p:ph idx="10" type="dt"/>
          </p:nvPr>
        </p:nvSpPr>
        <p:spPr>
          <a:xfrm>
            <a:off x="693737" y="7007225"/>
            <a:ext cx="2265362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Shape 163"/>
          <p:cNvSpPr txBox="1"/>
          <p:nvPr>
            <p:ph idx="12" type="sldNum"/>
          </p:nvPr>
        </p:nvSpPr>
        <p:spPr>
          <a:xfrm>
            <a:off x="7119938" y="7007225"/>
            <a:ext cx="2266949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687793" y="1884669"/>
            <a:ext cx="8694539" cy="314461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496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99470" lvl="5" marL="2079071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96483" lvl="6" marL="2457084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93496" lvl="7" marL="2835097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90510" lvl="8" marL="321311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7793" y="5059033"/>
            <a:ext cx="8694539" cy="16536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2000"/>
              </a:lnSpc>
              <a:spcBef>
                <a:spcPts val="0"/>
              </a:spcBef>
              <a:spcAft>
                <a:spcPts val="1175"/>
              </a:spcAft>
              <a:buClr>
                <a:srgbClr val="000000"/>
              </a:buClr>
              <a:buFont typeface="Times New Roman"/>
              <a:buNone/>
              <a:defRPr b="0" i="0" sz="198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9712" lvl="1" marL="378013" marR="0" rtl="0" algn="l">
              <a:lnSpc>
                <a:spcPct val="92000"/>
              </a:lnSpc>
              <a:spcBef>
                <a:spcPts val="0"/>
              </a:spcBef>
              <a:spcAft>
                <a:spcPts val="938"/>
              </a:spcAft>
              <a:buClr>
                <a:srgbClr val="000000"/>
              </a:buClr>
              <a:buFont typeface="Times New Roman"/>
              <a:buNone/>
              <a:defRPr b="0" i="0" sz="165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725" lvl="2" marL="756026" marR="0" rtl="0" algn="l">
              <a:lnSpc>
                <a:spcPct val="92000"/>
              </a:lnSpc>
              <a:spcBef>
                <a:spcPts val="0"/>
              </a:spcBef>
              <a:spcAft>
                <a:spcPts val="700"/>
              </a:spcAft>
              <a:buClr>
                <a:srgbClr val="000000"/>
              </a:buClr>
              <a:buFont typeface="Times New Roman"/>
              <a:buNone/>
              <a:defRPr b="0" i="0" sz="148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739" lvl="3" marL="1134039" marR="0" rtl="0" algn="l">
              <a:lnSpc>
                <a:spcPct val="92000"/>
              </a:lnSpc>
              <a:spcBef>
                <a:spcPts val="0"/>
              </a:spcBef>
              <a:spcAft>
                <a:spcPts val="475"/>
              </a:spcAft>
              <a:buClr>
                <a:srgbClr val="000000"/>
              </a:buClr>
              <a:buFont typeface="Times New Roman"/>
              <a:buNone/>
              <a:defRPr b="0" i="0" sz="1323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751" lvl="4" marL="1512052" marR="0" rtl="0" algn="l">
              <a:lnSpc>
                <a:spcPct val="92000"/>
              </a:lnSpc>
              <a:spcBef>
                <a:spcPts val="0"/>
              </a:spcBef>
              <a:spcAft>
                <a:spcPts val="238"/>
              </a:spcAft>
              <a:buClr>
                <a:srgbClr val="000000"/>
              </a:buClr>
              <a:buFont typeface="Times New Roman"/>
              <a:buNone/>
              <a:defRPr b="0" i="0" sz="1323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465" lvl="5" marL="1890065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7478" lvl="6" marL="2268078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491" lvl="7" marL="2646091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503" lvl="8" marL="3024104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7" name="Shape 167"/>
          <p:cNvSpPr txBox="1"/>
          <p:nvPr>
            <p:ph idx="10" type="dt"/>
          </p:nvPr>
        </p:nvSpPr>
        <p:spPr>
          <a:xfrm>
            <a:off x="693737" y="7007225"/>
            <a:ext cx="2265362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Shape 168"/>
          <p:cNvSpPr txBox="1"/>
          <p:nvPr>
            <p:ph idx="12" type="sldNum"/>
          </p:nvPr>
        </p:nvSpPr>
        <p:spPr>
          <a:xfrm>
            <a:off x="7119938" y="7007225"/>
            <a:ext cx="2266949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504825" y="301625"/>
            <a:ext cx="9070974" cy="1258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99470" lvl="5" marL="2079071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96483" lvl="6" marL="2457084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93496" lvl="7" marL="2835097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90510" lvl="8" marL="321311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504031" y="1769175"/>
            <a:ext cx="4471964" cy="49872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82575" lvl="0" marL="282575" marR="0" rtl="0" algn="l">
              <a:lnSpc>
                <a:spcPct val="92000"/>
              </a:lnSpc>
              <a:spcBef>
                <a:spcPts val="0"/>
              </a:spcBef>
              <a:spcAft>
                <a:spcPts val="1175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44475" lvl="1" marL="612775" marR="0" rtl="0" algn="l">
              <a:lnSpc>
                <a:spcPct val="92000"/>
              </a:lnSpc>
              <a:spcBef>
                <a:spcPts val="0"/>
              </a:spcBef>
              <a:spcAft>
                <a:spcPts val="938"/>
              </a:spcAft>
              <a:buNone/>
              <a:def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95262" lvl="2" marL="944563" marR="0" rtl="0" algn="l">
              <a:lnSpc>
                <a:spcPct val="92000"/>
              </a:lnSpc>
              <a:spcBef>
                <a:spcPts val="0"/>
              </a:spcBef>
              <a:spcAft>
                <a:spcPts val="70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92087" lvl="3" marL="1322388" marR="0" rtl="0" algn="l">
              <a:lnSpc>
                <a:spcPct val="92000"/>
              </a:lnSpc>
              <a:spcBef>
                <a:spcPts val="0"/>
              </a:spcBef>
              <a:spcAft>
                <a:spcPts val="475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88913" lvl="4" marL="1700213" marR="0" rtl="0" algn="l">
              <a:lnSpc>
                <a:spcPct val="92000"/>
              </a:lnSpc>
              <a:spcBef>
                <a:spcPts val="0"/>
              </a:spcBef>
              <a:spcAft>
                <a:spcPts val="238"/>
              </a:spcAft>
              <a:buNone/>
              <a:def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4982" lvl="5" marL="2079071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995" lvl="6" marL="2457084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9008" lvl="7" marL="2835097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96022" lvl="8" marL="3213110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Shape 172"/>
          <p:cNvSpPr txBox="1"/>
          <p:nvPr>
            <p:ph idx="2" type="body"/>
          </p:nvPr>
        </p:nvSpPr>
        <p:spPr>
          <a:xfrm>
            <a:off x="5102003" y="1769175"/>
            <a:ext cx="4473276" cy="49872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82575" lvl="0" marL="282575" marR="0" rtl="0" algn="l">
              <a:lnSpc>
                <a:spcPct val="92000"/>
              </a:lnSpc>
              <a:spcBef>
                <a:spcPts val="0"/>
              </a:spcBef>
              <a:spcAft>
                <a:spcPts val="1175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44475" lvl="1" marL="612775" marR="0" rtl="0" algn="l">
              <a:lnSpc>
                <a:spcPct val="92000"/>
              </a:lnSpc>
              <a:spcBef>
                <a:spcPts val="0"/>
              </a:spcBef>
              <a:spcAft>
                <a:spcPts val="938"/>
              </a:spcAft>
              <a:buNone/>
              <a:def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95262" lvl="2" marL="944563" marR="0" rtl="0" algn="l">
              <a:lnSpc>
                <a:spcPct val="92000"/>
              </a:lnSpc>
              <a:spcBef>
                <a:spcPts val="0"/>
              </a:spcBef>
              <a:spcAft>
                <a:spcPts val="70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92087" lvl="3" marL="1322388" marR="0" rtl="0" algn="l">
              <a:lnSpc>
                <a:spcPct val="92000"/>
              </a:lnSpc>
              <a:spcBef>
                <a:spcPts val="0"/>
              </a:spcBef>
              <a:spcAft>
                <a:spcPts val="475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88913" lvl="4" marL="1700213" marR="0" rtl="0" algn="l">
              <a:lnSpc>
                <a:spcPct val="92000"/>
              </a:lnSpc>
              <a:spcBef>
                <a:spcPts val="0"/>
              </a:spcBef>
              <a:spcAft>
                <a:spcPts val="238"/>
              </a:spcAft>
              <a:buNone/>
              <a:def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4982" lvl="5" marL="2079071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995" lvl="6" marL="2457084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9008" lvl="7" marL="2835097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96022" lvl="8" marL="3213110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" name="Shape 173"/>
          <p:cNvSpPr txBox="1"/>
          <p:nvPr>
            <p:ph idx="10" type="dt"/>
          </p:nvPr>
        </p:nvSpPr>
        <p:spPr>
          <a:xfrm>
            <a:off x="693737" y="7007225"/>
            <a:ext cx="2265362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Shape 174"/>
          <p:cNvSpPr txBox="1"/>
          <p:nvPr>
            <p:ph idx="12" type="sldNum"/>
          </p:nvPr>
        </p:nvSpPr>
        <p:spPr>
          <a:xfrm>
            <a:off x="7119938" y="7007225"/>
            <a:ext cx="2266949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694356" y="402483"/>
            <a:ext cx="8694539" cy="14611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99470" lvl="5" marL="2079071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96483" lvl="6" marL="2457084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93496" lvl="7" marL="2835097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90510" lvl="8" marL="321311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94356" y="1853171"/>
            <a:ext cx="4264576" cy="90821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2000"/>
              </a:lnSpc>
              <a:spcBef>
                <a:spcPts val="0"/>
              </a:spcBef>
              <a:spcAft>
                <a:spcPts val="1175"/>
              </a:spcAft>
              <a:buClr>
                <a:srgbClr val="000000"/>
              </a:buClr>
              <a:buFont typeface="Times New Roman"/>
              <a:buNone/>
              <a:defRPr b="1" i="0" sz="198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9712" lvl="1" marL="378013" marR="0" rtl="0" algn="l">
              <a:lnSpc>
                <a:spcPct val="92000"/>
              </a:lnSpc>
              <a:spcBef>
                <a:spcPts val="0"/>
              </a:spcBef>
              <a:spcAft>
                <a:spcPts val="938"/>
              </a:spcAft>
              <a:buClr>
                <a:srgbClr val="000000"/>
              </a:buClr>
              <a:buFont typeface="Times New Roman"/>
              <a:buNone/>
              <a:defRPr b="1" i="0" sz="165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725" lvl="2" marL="756026" marR="0" rtl="0" algn="l">
              <a:lnSpc>
                <a:spcPct val="92000"/>
              </a:lnSpc>
              <a:spcBef>
                <a:spcPts val="0"/>
              </a:spcBef>
              <a:spcAft>
                <a:spcPts val="700"/>
              </a:spcAft>
              <a:buClr>
                <a:srgbClr val="000000"/>
              </a:buClr>
              <a:buFont typeface="Times New Roman"/>
              <a:buNone/>
              <a:defRPr b="1" i="0" sz="148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739" lvl="3" marL="1134039" marR="0" rtl="0" algn="l">
              <a:lnSpc>
                <a:spcPct val="92000"/>
              </a:lnSpc>
              <a:spcBef>
                <a:spcPts val="0"/>
              </a:spcBef>
              <a:spcAft>
                <a:spcPts val="475"/>
              </a:spcAft>
              <a:buClr>
                <a:srgbClr val="000000"/>
              </a:buClr>
              <a:buFont typeface="Times New Roman"/>
              <a:buNone/>
              <a:defRPr b="1" i="0" sz="1323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751" lvl="4" marL="1512052" marR="0" rtl="0" algn="l">
              <a:lnSpc>
                <a:spcPct val="92000"/>
              </a:lnSpc>
              <a:spcBef>
                <a:spcPts val="0"/>
              </a:spcBef>
              <a:spcAft>
                <a:spcPts val="238"/>
              </a:spcAft>
              <a:buClr>
                <a:srgbClr val="000000"/>
              </a:buClr>
              <a:buFont typeface="Times New Roman"/>
              <a:buNone/>
              <a:defRPr b="1" i="0" sz="1323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465" lvl="5" marL="1890065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1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7478" lvl="6" marL="2268078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1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491" lvl="7" marL="2646091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1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503" lvl="8" marL="3024104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1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" name="Shape 178"/>
          <p:cNvSpPr txBox="1"/>
          <p:nvPr>
            <p:ph idx="2" type="body"/>
          </p:nvPr>
        </p:nvSpPr>
        <p:spPr>
          <a:xfrm>
            <a:off x="694356" y="2761381"/>
            <a:ext cx="4264576" cy="40615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82575" lvl="0" marL="282575" marR="0" rtl="0" algn="l">
              <a:lnSpc>
                <a:spcPct val="92000"/>
              </a:lnSpc>
              <a:spcBef>
                <a:spcPts val="0"/>
              </a:spcBef>
              <a:spcAft>
                <a:spcPts val="1175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44475" lvl="1" marL="612775" marR="0" rtl="0" algn="l">
              <a:lnSpc>
                <a:spcPct val="92000"/>
              </a:lnSpc>
              <a:spcBef>
                <a:spcPts val="0"/>
              </a:spcBef>
              <a:spcAft>
                <a:spcPts val="938"/>
              </a:spcAft>
              <a:buNone/>
              <a:def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95262" lvl="2" marL="944563" marR="0" rtl="0" algn="l">
              <a:lnSpc>
                <a:spcPct val="92000"/>
              </a:lnSpc>
              <a:spcBef>
                <a:spcPts val="0"/>
              </a:spcBef>
              <a:spcAft>
                <a:spcPts val="70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92087" lvl="3" marL="1322388" marR="0" rtl="0" algn="l">
              <a:lnSpc>
                <a:spcPct val="92000"/>
              </a:lnSpc>
              <a:spcBef>
                <a:spcPts val="0"/>
              </a:spcBef>
              <a:spcAft>
                <a:spcPts val="475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88913" lvl="4" marL="1700213" marR="0" rtl="0" algn="l">
              <a:lnSpc>
                <a:spcPct val="92000"/>
              </a:lnSpc>
              <a:spcBef>
                <a:spcPts val="0"/>
              </a:spcBef>
              <a:spcAft>
                <a:spcPts val="238"/>
              </a:spcAft>
              <a:buNone/>
              <a:def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4982" lvl="5" marL="2079071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995" lvl="6" marL="2457084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9008" lvl="7" marL="2835097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96022" lvl="8" marL="3213110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" name="Shape 179"/>
          <p:cNvSpPr txBox="1"/>
          <p:nvPr>
            <p:ph idx="3" type="body"/>
          </p:nvPr>
        </p:nvSpPr>
        <p:spPr>
          <a:xfrm>
            <a:off x="5103316" y="1853171"/>
            <a:ext cx="4285578" cy="90821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2000"/>
              </a:lnSpc>
              <a:spcBef>
                <a:spcPts val="0"/>
              </a:spcBef>
              <a:spcAft>
                <a:spcPts val="1175"/>
              </a:spcAft>
              <a:buClr>
                <a:srgbClr val="000000"/>
              </a:buClr>
              <a:buFont typeface="Times New Roman"/>
              <a:buNone/>
              <a:defRPr b="1" i="0" sz="198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9712" lvl="1" marL="378013" marR="0" rtl="0" algn="l">
              <a:lnSpc>
                <a:spcPct val="92000"/>
              </a:lnSpc>
              <a:spcBef>
                <a:spcPts val="0"/>
              </a:spcBef>
              <a:spcAft>
                <a:spcPts val="938"/>
              </a:spcAft>
              <a:buClr>
                <a:srgbClr val="000000"/>
              </a:buClr>
              <a:buFont typeface="Times New Roman"/>
              <a:buNone/>
              <a:defRPr b="1" i="0" sz="165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725" lvl="2" marL="756026" marR="0" rtl="0" algn="l">
              <a:lnSpc>
                <a:spcPct val="92000"/>
              </a:lnSpc>
              <a:spcBef>
                <a:spcPts val="0"/>
              </a:spcBef>
              <a:spcAft>
                <a:spcPts val="700"/>
              </a:spcAft>
              <a:buClr>
                <a:srgbClr val="000000"/>
              </a:buClr>
              <a:buFont typeface="Times New Roman"/>
              <a:buNone/>
              <a:defRPr b="1" i="0" sz="148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739" lvl="3" marL="1134039" marR="0" rtl="0" algn="l">
              <a:lnSpc>
                <a:spcPct val="92000"/>
              </a:lnSpc>
              <a:spcBef>
                <a:spcPts val="0"/>
              </a:spcBef>
              <a:spcAft>
                <a:spcPts val="475"/>
              </a:spcAft>
              <a:buClr>
                <a:srgbClr val="000000"/>
              </a:buClr>
              <a:buFont typeface="Times New Roman"/>
              <a:buNone/>
              <a:defRPr b="1" i="0" sz="1323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751" lvl="4" marL="1512052" marR="0" rtl="0" algn="l">
              <a:lnSpc>
                <a:spcPct val="92000"/>
              </a:lnSpc>
              <a:spcBef>
                <a:spcPts val="0"/>
              </a:spcBef>
              <a:spcAft>
                <a:spcPts val="238"/>
              </a:spcAft>
              <a:buClr>
                <a:srgbClr val="000000"/>
              </a:buClr>
              <a:buFont typeface="Times New Roman"/>
              <a:buNone/>
              <a:defRPr b="1" i="0" sz="1323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465" lvl="5" marL="1890065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1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7478" lvl="6" marL="2268078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1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491" lvl="7" marL="2646091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1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503" lvl="8" marL="3024104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1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" name="Shape 180"/>
          <p:cNvSpPr txBox="1"/>
          <p:nvPr>
            <p:ph idx="4" type="body"/>
          </p:nvPr>
        </p:nvSpPr>
        <p:spPr>
          <a:xfrm>
            <a:off x="5103316" y="2761381"/>
            <a:ext cx="4285578" cy="40615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82575" lvl="0" marL="282575" marR="0" rtl="0" algn="l">
              <a:lnSpc>
                <a:spcPct val="92000"/>
              </a:lnSpc>
              <a:spcBef>
                <a:spcPts val="0"/>
              </a:spcBef>
              <a:spcAft>
                <a:spcPts val="1175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44475" lvl="1" marL="612775" marR="0" rtl="0" algn="l">
              <a:lnSpc>
                <a:spcPct val="92000"/>
              </a:lnSpc>
              <a:spcBef>
                <a:spcPts val="0"/>
              </a:spcBef>
              <a:spcAft>
                <a:spcPts val="938"/>
              </a:spcAft>
              <a:buNone/>
              <a:def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95262" lvl="2" marL="944563" marR="0" rtl="0" algn="l">
              <a:lnSpc>
                <a:spcPct val="92000"/>
              </a:lnSpc>
              <a:spcBef>
                <a:spcPts val="0"/>
              </a:spcBef>
              <a:spcAft>
                <a:spcPts val="70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92087" lvl="3" marL="1322388" marR="0" rtl="0" algn="l">
              <a:lnSpc>
                <a:spcPct val="92000"/>
              </a:lnSpc>
              <a:spcBef>
                <a:spcPts val="0"/>
              </a:spcBef>
              <a:spcAft>
                <a:spcPts val="475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88913" lvl="4" marL="1700213" marR="0" rtl="0" algn="l">
              <a:lnSpc>
                <a:spcPct val="92000"/>
              </a:lnSpc>
              <a:spcBef>
                <a:spcPts val="0"/>
              </a:spcBef>
              <a:spcAft>
                <a:spcPts val="238"/>
              </a:spcAft>
              <a:buNone/>
              <a:def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4982" lvl="5" marL="2079071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995" lvl="6" marL="2457084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9008" lvl="7" marL="2835097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96022" lvl="8" marL="3213110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" name="Shape 181"/>
          <p:cNvSpPr txBox="1"/>
          <p:nvPr>
            <p:ph idx="10" type="dt"/>
          </p:nvPr>
        </p:nvSpPr>
        <p:spPr>
          <a:xfrm>
            <a:off x="693737" y="7007225"/>
            <a:ext cx="2265362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Shape 182"/>
          <p:cNvSpPr txBox="1"/>
          <p:nvPr>
            <p:ph idx="12" type="sldNum"/>
          </p:nvPr>
        </p:nvSpPr>
        <p:spPr>
          <a:xfrm>
            <a:off x="7119938" y="7007225"/>
            <a:ext cx="2266949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504825" y="301625"/>
            <a:ext cx="9070974" cy="1258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99470" lvl="5" marL="2079071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96483" lvl="6" marL="2457084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93496" lvl="7" marL="2835097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90510" lvl="8" marL="321311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" name="Shape 185"/>
          <p:cNvSpPr txBox="1"/>
          <p:nvPr>
            <p:ph idx="10" type="dt"/>
          </p:nvPr>
        </p:nvSpPr>
        <p:spPr>
          <a:xfrm>
            <a:off x="693737" y="7007225"/>
            <a:ext cx="2265362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Shape 186"/>
          <p:cNvSpPr txBox="1"/>
          <p:nvPr>
            <p:ph idx="12" type="sldNum"/>
          </p:nvPr>
        </p:nvSpPr>
        <p:spPr>
          <a:xfrm>
            <a:off x="7119938" y="7007225"/>
            <a:ext cx="2266949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687793" y="1884669"/>
            <a:ext cx="8694539" cy="314461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96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687793" y="5059033"/>
            <a:ext cx="8694539" cy="16536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827"/>
              </a:spcBef>
              <a:buClr>
                <a:srgbClr val="888888"/>
              </a:buClr>
              <a:buFont typeface="Arial"/>
              <a:buNone/>
              <a:defRPr b="0" i="0" sz="19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9712" lvl="1" marL="378013" marR="0" rtl="0" algn="l">
              <a:lnSpc>
                <a:spcPct val="90000"/>
              </a:lnSpc>
              <a:spcBef>
                <a:spcPts val="413"/>
              </a:spcBef>
              <a:buClr>
                <a:srgbClr val="888888"/>
              </a:buClr>
              <a:buFont typeface="Arial"/>
              <a:buNone/>
              <a:defRPr b="0" i="0" sz="165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725" lvl="2" marL="756026" marR="0" rtl="0" algn="l">
              <a:lnSpc>
                <a:spcPct val="90000"/>
              </a:lnSpc>
              <a:spcBef>
                <a:spcPts val="413"/>
              </a:spcBef>
              <a:buClr>
                <a:srgbClr val="888888"/>
              </a:buClr>
              <a:buFont typeface="Arial"/>
              <a:buNone/>
              <a:defRPr b="0" i="0" sz="1488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739" lvl="3" marL="1134039" marR="0" rtl="0" algn="l">
              <a:lnSpc>
                <a:spcPct val="90000"/>
              </a:lnSpc>
              <a:spcBef>
                <a:spcPts val="413"/>
              </a:spcBef>
              <a:buClr>
                <a:srgbClr val="888888"/>
              </a:buClr>
              <a:buFont typeface="Arial"/>
              <a:buNone/>
              <a:defRPr b="0" i="0" sz="1323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751" lvl="4" marL="1512052" marR="0" rtl="0" algn="l">
              <a:lnSpc>
                <a:spcPct val="90000"/>
              </a:lnSpc>
              <a:spcBef>
                <a:spcPts val="413"/>
              </a:spcBef>
              <a:buClr>
                <a:srgbClr val="888888"/>
              </a:buClr>
              <a:buFont typeface="Arial"/>
              <a:buNone/>
              <a:defRPr b="0" i="0" sz="1323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465" lvl="5" marL="1890065" marR="0" rtl="0" algn="l">
              <a:lnSpc>
                <a:spcPct val="90000"/>
              </a:lnSpc>
              <a:spcBef>
                <a:spcPts val="413"/>
              </a:spcBef>
              <a:buClr>
                <a:srgbClr val="888888"/>
              </a:buClr>
              <a:buFont typeface="Arial"/>
              <a:buNone/>
              <a:defRPr b="0" i="0" sz="1323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7478" lvl="6" marL="2268078" marR="0" rtl="0" algn="l">
              <a:lnSpc>
                <a:spcPct val="90000"/>
              </a:lnSpc>
              <a:spcBef>
                <a:spcPts val="413"/>
              </a:spcBef>
              <a:buClr>
                <a:srgbClr val="888888"/>
              </a:buClr>
              <a:buFont typeface="Arial"/>
              <a:buNone/>
              <a:defRPr b="0" i="0" sz="1323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491" lvl="7" marL="2646091" marR="0" rtl="0" algn="l">
              <a:lnSpc>
                <a:spcPct val="90000"/>
              </a:lnSpc>
              <a:spcBef>
                <a:spcPts val="413"/>
              </a:spcBef>
              <a:buClr>
                <a:srgbClr val="888888"/>
              </a:buClr>
              <a:buFont typeface="Arial"/>
              <a:buNone/>
              <a:defRPr b="0" i="0" sz="1323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503" lvl="8" marL="3024104" marR="0" rtl="0" algn="l">
              <a:lnSpc>
                <a:spcPct val="90000"/>
              </a:lnSpc>
              <a:spcBef>
                <a:spcPts val="413"/>
              </a:spcBef>
              <a:buClr>
                <a:srgbClr val="888888"/>
              </a:buClr>
              <a:buFont typeface="Arial"/>
              <a:buNone/>
              <a:defRPr b="0" i="0" sz="1323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0" type="dt"/>
          </p:nvPr>
        </p:nvSpPr>
        <p:spPr>
          <a:xfrm>
            <a:off x="693043" y="7006699"/>
            <a:ext cx="2268141" cy="40248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1" type="ftr"/>
          </p:nvPr>
        </p:nvSpPr>
        <p:spPr>
          <a:xfrm>
            <a:off x="3339207" y="7006699"/>
            <a:ext cx="3402210" cy="40248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7119440" y="7006699"/>
            <a:ext cx="2268141" cy="4024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idx="10" type="dt"/>
          </p:nvPr>
        </p:nvSpPr>
        <p:spPr>
          <a:xfrm>
            <a:off x="693737" y="7007225"/>
            <a:ext cx="2265362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Shape 189"/>
          <p:cNvSpPr txBox="1"/>
          <p:nvPr>
            <p:ph idx="12" type="sldNum"/>
          </p:nvPr>
        </p:nvSpPr>
        <p:spPr>
          <a:xfrm>
            <a:off x="7119938" y="7007225"/>
            <a:ext cx="2266949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694356" y="503977"/>
            <a:ext cx="3251263" cy="176392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2646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99470" lvl="5" marL="2079071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96483" lvl="6" marL="2457084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93496" lvl="7" marL="2835097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90510" lvl="8" marL="321311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4285578" y="1088454"/>
            <a:ext cx="5103316" cy="53722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82575" lvl="0" marL="282575" marR="0" rtl="0" algn="l">
              <a:lnSpc>
                <a:spcPct val="92000"/>
              </a:lnSpc>
              <a:spcBef>
                <a:spcPts val="0"/>
              </a:spcBef>
              <a:spcAft>
                <a:spcPts val="1175"/>
              </a:spcAft>
              <a:buNone/>
              <a:defRPr b="0" i="0" sz="2646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44475" lvl="1" marL="612775" marR="0" rtl="0" algn="l">
              <a:lnSpc>
                <a:spcPct val="92000"/>
              </a:lnSpc>
              <a:spcBef>
                <a:spcPts val="0"/>
              </a:spcBef>
              <a:spcAft>
                <a:spcPts val="938"/>
              </a:spcAft>
              <a:buNone/>
              <a:defRPr b="0" i="0" sz="231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95262" lvl="2" marL="944563" marR="0" rtl="0" algn="l">
              <a:lnSpc>
                <a:spcPct val="92000"/>
              </a:lnSpc>
              <a:spcBef>
                <a:spcPts val="0"/>
              </a:spcBef>
              <a:spcAft>
                <a:spcPts val="700"/>
              </a:spcAft>
              <a:buNone/>
              <a:defRPr b="0" i="0" sz="198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92087" lvl="3" marL="1322388" marR="0" rtl="0" algn="l">
              <a:lnSpc>
                <a:spcPct val="92000"/>
              </a:lnSpc>
              <a:spcBef>
                <a:spcPts val="0"/>
              </a:spcBef>
              <a:spcAft>
                <a:spcPts val="475"/>
              </a:spcAft>
              <a:buNone/>
              <a:defRPr b="0" i="0" sz="165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88913" lvl="4" marL="1700213" marR="0" rtl="0" algn="l">
              <a:lnSpc>
                <a:spcPct val="92000"/>
              </a:lnSpc>
              <a:spcBef>
                <a:spcPts val="0"/>
              </a:spcBef>
              <a:spcAft>
                <a:spcPts val="238"/>
              </a:spcAft>
              <a:buNone/>
              <a:defRPr b="0" i="0" sz="165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94441" lvl="5" marL="2079071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7294"/>
              <a:buFont typeface="Arial"/>
              <a:buChar char="•"/>
              <a:defRPr b="0" i="0" sz="16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91454" lvl="6" marL="2457084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7294"/>
              <a:buFont typeface="Arial"/>
              <a:buChar char="•"/>
              <a:defRPr b="0" i="0" sz="16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467" lvl="7" marL="2835097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7294"/>
              <a:buFont typeface="Arial"/>
              <a:buChar char="•"/>
              <a:defRPr b="0" i="0" sz="16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5481" lvl="8" marL="3213110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7294"/>
              <a:buFont typeface="Arial"/>
              <a:buChar char="•"/>
              <a:defRPr b="0" i="0" sz="16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Shape 193"/>
          <p:cNvSpPr txBox="1"/>
          <p:nvPr>
            <p:ph idx="2" type="body"/>
          </p:nvPr>
        </p:nvSpPr>
        <p:spPr>
          <a:xfrm>
            <a:off x="694356" y="2267901"/>
            <a:ext cx="3251263" cy="42015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2000"/>
              </a:lnSpc>
              <a:spcBef>
                <a:spcPts val="0"/>
              </a:spcBef>
              <a:spcAft>
                <a:spcPts val="1175"/>
              </a:spcAft>
              <a:buClr>
                <a:srgbClr val="000000"/>
              </a:buClr>
              <a:buFont typeface="Times New Roman"/>
              <a:buNone/>
              <a:defRPr b="0" i="0" sz="1323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9712" lvl="1" marL="378013" marR="0" rtl="0" algn="l">
              <a:lnSpc>
                <a:spcPct val="92000"/>
              </a:lnSpc>
              <a:spcBef>
                <a:spcPts val="0"/>
              </a:spcBef>
              <a:spcAft>
                <a:spcPts val="938"/>
              </a:spcAft>
              <a:buClr>
                <a:srgbClr val="000000"/>
              </a:buClr>
              <a:buFont typeface="Times New Roman"/>
              <a:buNone/>
              <a:defRPr b="0" i="0" sz="115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725" lvl="2" marL="756026" marR="0" rtl="0" algn="l">
              <a:lnSpc>
                <a:spcPct val="92000"/>
              </a:lnSpc>
              <a:spcBef>
                <a:spcPts val="0"/>
              </a:spcBef>
              <a:spcAft>
                <a:spcPts val="700"/>
              </a:spcAft>
              <a:buClr>
                <a:srgbClr val="000000"/>
              </a:buClr>
              <a:buFont typeface="Times New Roman"/>
              <a:buNone/>
              <a:defRPr b="0" i="0" sz="9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739" lvl="3" marL="1134039" marR="0" rtl="0" algn="l">
              <a:lnSpc>
                <a:spcPct val="92000"/>
              </a:lnSpc>
              <a:spcBef>
                <a:spcPts val="0"/>
              </a:spcBef>
              <a:spcAft>
                <a:spcPts val="475"/>
              </a:spcAft>
              <a:buClr>
                <a:srgbClr val="000000"/>
              </a:buClr>
              <a:buFont typeface="Times New Roman"/>
              <a:buNone/>
              <a:defRPr b="0" i="0" sz="82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751" lvl="4" marL="1512052" marR="0" rtl="0" algn="l">
              <a:lnSpc>
                <a:spcPct val="92000"/>
              </a:lnSpc>
              <a:spcBef>
                <a:spcPts val="0"/>
              </a:spcBef>
              <a:spcAft>
                <a:spcPts val="238"/>
              </a:spcAft>
              <a:buClr>
                <a:srgbClr val="000000"/>
              </a:buClr>
              <a:buFont typeface="Times New Roman"/>
              <a:buNone/>
              <a:defRPr b="0" i="0" sz="82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465" lvl="5" marL="1890065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82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7478" lvl="6" marL="2268078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82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491" lvl="7" marL="2646091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82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503" lvl="8" marL="3024104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82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" name="Shape 194"/>
          <p:cNvSpPr txBox="1"/>
          <p:nvPr>
            <p:ph idx="10" type="dt"/>
          </p:nvPr>
        </p:nvSpPr>
        <p:spPr>
          <a:xfrm>
            <a:off x="693737" y="7007225"/>
            <a:ext cx="2265362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Shape 195"/>
          <p:cNvSpPr txBox="1"/>
          <p:nvPr>
            <p:ph idx="12" type="sldNum"/>
          </p:nvPr>
        </p:nvSpPr>
        <p:spPr>
          <a:xfrm>
            <a:off x="7119938" y="7007225"/>
            <a:ext cx="2266949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694356" y="503977"/>
            <a:ext cx="3251263" cy="176392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2646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99470" lvl="5" marL="2079071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96483" lvl="6" marL="2457084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93496" lvl="7" marL="2835097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90510" lvl="8" marL="321311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" name="Shape 198"/>
          <p:cNvSpPr/>
          <p:nvPr>
            <p:ph idx="2" type="pic"/>
          </p:nvPr>
        </p:nvSpPr>
        <p:spPr>
          <a:xfrm>
            <a:off x="4285578" y="1088454"/>
            <a:ext cx="5103316" cy="53722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2000"/>
              </a:lnSpc>
              <a:spcBef>
                <a:spcPts val="0"/>
              </a:spcBef>
              <a:spcAft>
                <a:spcPts val="1175"/>
              </a:spcAft>
              <a:buClr>
                <a:srgbClr val="000000"/>
              </a:buClr>
              <a:buFont typeface="Times New Roman"/>
              <a:buNone/>
              <a:defRPr b="0" i="0" sz="2646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9712" lvl="1" marL="378013" marR="0" rtl="0" algn="l">
              <a:lnSpc>
                <a:spcPct val="92000"/>
              </a:lnSpc>
              <a:spcBef>
                <a:spcPts val="0"/>
              </a:spcBef>
              <a:spcAft>
                <a:spcPts val="938"/>
              </a:spcAft>
              <a:buClr>
                <a:srgbClr val="000000"/>
              </a:buClr>
              <a:buFont typeface="Times New Roman"/>
              <a:buNone/>
              <a:defRPr b="0" i="0" sz="231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725" lvl="2" marL="756026" marR="0" rtl="0" algn="l">
              <a:lnSpc>
                <a:spcPct val="92000"/>
              </a:lnSpc>
              <a:spcBef>
                <a:spcPts val="0"/>
              </a:spcBef>
              <a:spcAft>
                <a:spcPts val="700"/>
              </a:spcAft>
              <a:buClr>
                <a:srgbClr val="000000"/>
              </a:buClr>
              <a:buFont typeface="Times New Roman"/>
              <a:buNone/>
              <a:defRPr b="0" i="0" sz="198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739" lvl="3" marL="1134039" marR="0" rtl="0" algn="l">
              <a:lnSpc>
                <a:spcPct val="92000"/>
              </a:lnSpc>
              <a:spcBef>
                <a:spcPts val="0"/>
              </a:spcBef>
              <a:spcAft>
                <a:spcPts val="475"/>
              </a:spcAft>
              <a:buClr>
                <a:srgbClr val="000000"/>
              </a:buClr>
              <a:buFont typeface="Times New Roman"/>
              <a:buNone/>
              <a:defRPr b="0" i="0" sz="165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751" lvl="4" marL="1512052" marR="0" rtl="0" algn="l">
              <a:lnSpc>
                <a:spcPct val="92000"/>
              </a:lnSpc>
              <a:spcBef>
                <a:spcPts val="0"/>
              </a:spcBef>
              <a:spcAft>
                <a:spcPts val="238"/>
              </a:spcAft>
              <a:buClr>
                <a:srgbClr val="000000"/>
              </a:buClr>
              <a:buFont typeface="Times New Roman"/>
              <a:buNone/>
              <a:defRPr b="0" i="0" sz="165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465" lvl="5" marL="1890065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16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7478" lvl="6" marL="2268078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16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491" lvl="7" marL="2646091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16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503" lvl="8" marL="3024104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16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94356" y="2267901"/>
            <a:ext cx="3251263" cy="42015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2000"/>
              </a:lnSpc>
              <a:spcBef>
                <a:spcPts val="0"/>
              </a:spcBef>
              <a:spcAft>
                <a:spcPts val="1175"/>
              </a:spcAft>
              <a:buClr>
                <a:srgbClr val="000000"/>
              </a:buClr>
              <a:buFont typeface="Times New Roman"/>
              <a:buNone/>
              <a:defRPr b="0" i="0" sz="1323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9712" lvl="1" marL="378013" marR="0" rtl="0" algn="l">
              <a:lnSpc>
                <a:spcPct val="92000"/>
              </a:lnSpc>
              <a:spcBef>
                <a:spcPts val="0"/>
              </a:spcBef>
              <a:spcAft>
                <a:spcPts val="938"/>
              </a:spcAft>
              <a:buClr>
                <a:srgbClr val="000000"/>
              </a:buClr>
              <a:buFont typeface="Times New Roman"/>
              <a:buNone/>
              <a:defRPr b="0" i="0" sz="115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725" lvl="2" marL="756026" marR="0" rtl="0" algn="l">
              <a:lnSpc>
                <a:spcPct val="92000"/>
              </a:lnSpc>
              <a:spcBef>
                <a:spcPts val="0"/>
              </a:spcBef>
              <a:spcAft>
                <a:spcPts val="700"/>
              </a:spcAft>
              <a:buClr>
                <a:srgbClr val="000000"/>
              </a:buClr>
              <a:buFont typeface="Times New Roman"/>
              <a:buNone/>
              <a:defRPr b="0" i="0" sz="9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739" lvl="3" marL="1134039" marR="0" rtl="0" algn="l">
              <a:lnSpc>
                <a:spcPct val="92000"/>
              </a:lnSpc>
              <a:spcBef>
                <a:spcPts val="0"/>
              </a:spcBef>
              <a:spcAft>
                <a:spcPts val="475"/>
              </a:spcAft>
              <a:buClr>
                <a:srgbClr val="000000"/>
              </a:buClr>
              <a:buFont typeface="Times New Roman"/>
              <a:buNone/>
              <a:defRPr b="0" i="0" sz="82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751" lvl="4" marL="1512052" marR="0" rtl="0" algn="l">
              <a:lnSpc>
                <a:spcPct val="92000"/>
              </a:lnSpc>
              <a:spcBef>
                <a:spcPts val="0"/>
              </a:spcBef>
              <a:spcAft>
                <a:spcPts val="238"/>
              </a:spcAft>
              <a:buClr>
                <a:srgbClr val="000000"/>
              </a:buClr>
              <a:buFont typeface="Times New Roman"/>
              <a:buNone/>
              <a:defRPr b="0" i="0" sz="82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465" lvl="5" marL="1890065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82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7478" lvl="6" marL="2268078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82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491" lvl="7" marL="2646091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82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503" lvl="8" marL="3024104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82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" name="Shape 200"/>
          <p:cNvSpPr txBox="1"/>
          <p:nvPr>
            <p:ph idx="10" type="dt"/>
          </p:nvPr>
        </p:nvSpPr>
        <p:spPr>
          <a:xfrm>
            <a:off x="693737" y="7007225"/>
            <a:ext cx="2265362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Shape 201"/>
          <p:cNvSpPr txBox="1"/>
          <p:nvPr>
            <p:ph idx="12" type="sldNum"/>
          </p:nvPr>
        </p:nvSpPr>
        <p:spPr>
          <a:xfrm>
            <a:off x="7119938" y="7007225"/>
            <a:ext cx="2266949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504825" y="301625"/>
            <a:ext cx="9070974" cy="1258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99470" lvl="5" marL="2079071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96483" lvl="6" marL="2457084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93496" lvl="7" marL="2835097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90510" lvl="8" marL="321311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 rot="5400000">
            <a:off x="2546350" y="-273049"/>
            <a:ext cx="4987924" cy="90709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82575" lvl="0" marL="282575" marR="0" rtl="0" algn="l">
              <a:lnSpc>
                <a:spcPct val="92000"/>
              </a:lnSpc>
              <a:spcBef>
                <a:spcPts val="0"/>
              </a:spcBef>
              <a:spcAft>
                <a:spcPts val="1175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44475" lvl="1" marL="612775" marR="0" rtl="0" algn="l">
              <a:lnSpc>
                <a:spcPct val="92000"/>
              </a:lnSpc>
              <a:spcBef>
                <a:spcPts val="0"/>
              </a:spcBef>
              <a:spcAft>
                <a:spcPts val="938"/>
              </a:spcAft>
              <a:buNone/>
              <a:def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95262" lvl="2" marL="944563" marR="0" rtl="0" algn="l">
              <a:lnSpc>
                <a:spcPct val="92000"/>
              </a:lnSpc>
              <a:spcBef>
                <a:spcPts val="0"/>
              </a:spcBef>
              <a:spcAft>
                <a:spcPts val="70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92087" lvl="3" marL="1322388" marR="0" rtl="0" algn="l">
              <a:lnSpc>
                <a:spcPct val="92000"/>
              </a:lnSpc>
              <a:spcBef>
                <a:spcPts val="0"/>
              </a:spcBef>
              <a:spcAft>
                <a:spcPts val="475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88913" lvl="4" marL="1700213" marR="0" rtl="0" algn="l">
              <a:lnSpc>
                <a:spcPct val="92000"/>
              </a:lnSpc>
              <a:spcBef>
                <a:spcPts val="0"/>
              </a:spcBef>
              <a:spcAft>
                <a:spcPts val="238"/>
              </a:spcAft>
              <a:buNone/>
              <a:def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4982" lvl="5" marL="2079071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995" lvl="6" marL="2457084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9008" lvl="7" marL="2835097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96022" lvl="8" marL="3213110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" name="Shape 205"/>
          <p:cNvSpPr txBox="1"/>
          <p:nvPr>
            <p:ph idx="10" type="dt"/>
          </p:nvPr>
        </p:nvSpPr>
        <p:spPr>
          <a:xfrm>
            <a:off x="693737" y="7007225"/>
            <a:ext cx="2265362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Shape 206"/>
          <p:cNvSpPr txBox="1"/>
          <p:nvPr>
            <p:ph idx="12" type="sldNum"/>
          </p:nvPr>
        </p:nvSpPr>
        <p:spPr>
          <a:xfrm>
            <a:off x="7119938" y="7007225"/>
            <a:ext cx="2266949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 rot="5400000">
            <a:off x="5214131" y="2395309"/>
            <a:ext cx="6455472" cy="226682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99470" lvl="5" marL="2079071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96483" lvl="6" marL="2457084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93496" lvl="7" marL="2835097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90510" lvl="8" marL="321311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" name="Shape 209"/>
          <p:cNvSpPr txBox="1"/>
          <p:nvPr>
            <p:ph idx="1" type="body"/>
          </p:nvPr>
        </p:nvSpPr>
        <p:spPr>
          <a:xfrm rot="5400000">
            <a:off x="615501" y="189516"/>
            <a:ext cx="6455472" cy="66784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82575" lvl="0" marL="282575" marR="0" rtl="0" algn="l">
              <a:lnSpc>
                <a:spcPct val="92000"/>
              </a:lnSpc>
              <a:spcBef>
                <a:spcPts val="0"/>
              </a:spcBef>
              <a:spcAft>
                <a:spcPts val="1175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44475" lvl="1" marL="612775" marR="0" rtl="0" algn="l">
              <a:lnSpc>
                <a:spcPct val="92000"/>
              </a:lnSpc>
              <a:spcBef>
                <a:spcPts val="0"/>
              </a:spcBef>
              <a:spcAft>
                <a:spcPts val="938"/>
              </a:spcAft>
              <a:buNone/>
              <a:def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95262" lvl="2" marL="944563" marR="0" rtl="0" algn="l">
              <a:lnSpc>
                <a:spcPct val="92000"/>
              </a:lnSpc>
              <a:spcBef>
                <a:spcPts val="0"/>
              </a:spcBef>
              <a:spcAft>
                <a:spcPts val="70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92087" lvl="3" marL="1322388" marR="0" rtl="0" algn="l">
              <a:lnSpc>
                <a:spcPct val="92000"/>
              </a:lnSpc>
              <a:spcBef>
                <a:spcPts val="0"/>
              </a:spcBef>
              <a:spcAft>
                <a:spcPts val="475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88913" lvl="4" marL="1700213" marR="0" rtl="0" algn="l">
              <a:lnSpc>
                <a:spcPct val="92000"/>
              </a:lnSpc>
              <a:spcBef>
                <a:spcPts val="0"/>
              </a:spcBef>
              <a:spcAft>
                <a:spcPts val="238"/>
              </a:spcAft>
              <a:buNone/>
              <a:def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4982" lvl="5" marL="2079071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995" lvl="6" marL="2457084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9008" lvl="7" marL="2835097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96022" lvl="8" marL="3213110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Shape 210"/>
          <p:cNvSpPr txBox="1"/>
          <p:nvPr>
            <p:ph idx="10" type="dt"/>
          </p:nvPr>
        </p:nvSpPr>
        <p:spPr>
          <a:xfrm>
            <a:off x="693737" y="7007225"/>
            <a:ext cx="2265362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Shape 211"/>
          <p:cNvSpPr txBox="1"/>
          <p:nvPr>
            <p:ph idx="12" type="sldNum"/>
          </p:nvPr>
        </p:nvSpPr>
        <p:spPr>
          <a:xfrm>
            <a:off x="7119938" y="7007225"/>
            <a:ext cx="2266949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ctrTitle"/>
          </p:nvPr>
        </p:nvSpPr>
        <p:spPr>
          <a:xfrm>
            <a:off x="1260078" y="1237196"/>
            <a:ext cx="7560469" cy="26318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496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" name="Shape 220"/>
          <p:cNvSpPr txBox="1"/>
          <p:nvPr>
            <p:ph idx="1" type="subTitle"/>
          </p:nvPr>
        </p:nvSpPr>
        <p:spPr>
          <a:xfrm>
            <a:off x="1260078" y="3970580"/>
            <a:ext cx="7560469" cy="18251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9712" lvl="1" marL="378013" marR="0" rtl="0" algn="ctr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725" lvl="2" marL="756026" marR="0" rtl="0" algn="ctr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739" lvl="3" marL="1134039" marR="0" rtl="0" algn="ctr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751" lvl="4" marL="1512052" marR="0" rtl="0" algn="ctr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465" lvl="5" marL="1890065" marR="0" rtl="0" algn="ctr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7478" lvl="6" marL="2268078" marR="0" rtl="0" algn="ctr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491" lvl="7" marL="2646091" marR="0" rtl="0" algn="ctr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503" lvl="8" marL="3024104" marR="0" rtl="0" algn="ctr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" name="Shape 221"/>
          <p:cNvSpPr txBox="1"/>
          <p:nvPr>
            <p:ph idx="10" type="dt"/>
          </p:nvPr>
        </p:nvSpPr>
        <p:spPr>
          <a:xfrm>
            <a:off x="693737" y="7007225"/>
            <a:ext cx="2266949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Shape 222"/>
          <p:cNvSpPr txBox="1"/>
          <p:nvPr>
            <p:ph idx="11" type="ftr"/>
          </p:nvPr>
        </p:nvSpPr>
        <p:spPr>
          <a:xfrm>
            <a:off x="3338512" y="7007225"/>
            <a:ext cx="3403599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Shape 223"/>
          <p:cNvSpPr txBox="1"/>
          <p:nvPr>
            <p:ph idx="12" type="sldNum"/>
          </p:nvPr>
        </p:nvSpPr>
        <p:spPr>
          <a:xfrm>
            <a:off x="7119938" y="7007225"/>
            <a:ext cx="2266949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693737" y="403225"/>
            <a:ext cx="869315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93737" y="2012950"/>
            <a:ext cx="8693150" cy="47958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42862" lvl="0" marL="188913" marR="0" rtl="0" algn="l">
              <a:lnSpc>
                <a:spcPct val="90000"/>
              </a:lnSpc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7787" lvl="1" marL="566738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93662" lvl="2" marL="944563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3187" lvl="3" marL="1322388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0013" lvl="4" marL="1700213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4982" lvl="5" marL="2079071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995" lvl="6" marL="2457084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9008" lvl="7" marL="2835097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96022" lvl="8" marL="3213110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" name="Shape 227"/>
          <p:cNvSpPr txBox="1"/>
          <p:nvPr>
            <p:ph idx="10" type="dt"/>
          </p:nvPr>
        </p:nvSpPr>
        <p:spPr>
          <a:xfrm>
            <a:off x="693737" y="7007225"/>
            <a:ext cx="2266949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" name="Shape 228"/>
          <p:cNvSpPr txBox="1"/>
          <p:nvPr>
            <p:ph idx="11" type="ftr"/>
          </p:nvPr>
        </p:nvSpPr>
        <p:spPr>
          <a:xfrm>
            <a:off x="3338512" y="7007225"/>
            <a:ext cx="3403599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Shape 229"/>
          <p:cNvSpPr txBox="1"/>
          <p:nvPr>
            <p:ph idx="12" type="sldNum"/>
          </p:nvPr>
        </p:nvSpPr>
        <p:spPr>
          <a:xfrm>
            <a:off x="7119938" y="7007225"/>
            <a:ext cx="2266949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687793" y="1884669"/>
            <a:ext cx="8694539" cy="314461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496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7793" y="5059033"/>
            <a:ext cx="8694539" cy="16536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825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98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9712" lvl="1" marL="378013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654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725" lvl="2" marL="756026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488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739" lvl="3" marL="1134039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323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751" lvl="4" marL="1512052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323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465" lvl="5" marL="1890065" marR="0" rtl="0" algn="l">
              <a:lnSpc>
                <a:spcPct val="90000"/>
              </a:lnSpc>
              <a:spcBef>
                <a:spcPts val="413"/>
              </a:spcBef>
              <a:buClr>
                <a:srgbClr val="888888"/>
              </a:buClr>
              <a:buFont typeface="Arial"/>
              <a:buNone/>
              <a:defRPr b="0" i="0" sz="1323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7478" lvl="6" marL="2268078" marR="0" rtl="0" algn="l">
              <a:lnSpc>
                <a:spcPct val="90000"/>
              </a:lnSpc>
              <a:spcBef>
                <a:spcPts val="413"/>
              </a:spcBef>
              <a:buClr>
                <a:srgbClr val="888888"/>
              </a:buClr>
              <a:buFont typeface="Arial"/>
              <a:buNone/>
              <a:defRPr b="0" i="0" sz="1323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491" lvl="7" marL="2646091" marR="0" rtl="0" algn="l">
              <a:lnSpc>
                <a:spcPct val="90000"/>
              </a:lnSpc>
              <a:spcBef>
                <a:spcPts val="413"/>
              </a:spcBef>
              <a:buClr>
                <a:srgbClr val="888888"/>
              </a:buClr>
              <a:buFont typeface="Arial"/>
              <a:buNone/>
              <a:defRPr b="0" i="0" sz="1323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503" lvl="8" marL="3024104" marR="0" rtl="0" algn="l">
              <a:lnSpc>
                <a:spcPct val="90000"/>
              </a:lnSpc>
              <a:spcBef>
                <a:spcPts val="413"/>
              </a:spcBef>
              <a:buClr>
                <a:srgbClr val="888888"/>
              </a:buClr>
              <a:buFont typeface="Arial"/>
              <a:buNone/>
              <a:defRPr b="0" i="0" sz="1323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3" name="Shape 233"/>
          <p:cNvSpPr txBox="1"/>
          <p:nvPr>
            <p:ph idx="10" type="dt"/>
          </p:nvPr>
        </p:nvSpPr>
        <p:spPr>
          <a:xfrm>
            <a:off x="693737" y="7007225"/>
            <a:ext cx="2266949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Shape 234"/>
          <p:cNvSpPr txBox="1"/>
          <p:nvPr>
            <p:ph idx="11" type="ftr"/>
          </p:nvPr>
        </p:nvSpPr>
        <p:spPr>
          <a:xfrm>
            <a:off x="3338512" y="7007225"/>
            <a:ext cx="3403599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Shape 235"/>
          <p:cNvSpPr txBox="1"/>
          <p:nvPr>
            <p:ph idx="12" type="sldNum"/>
          </p:nvPr>
        </p:nvSpPr>
        <p:spPr>
          <a:xfrm>
            <a:off x="7119938" y="7007225"/>
            <a:ext cx="2266949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693737" y="403225"/>
            <a:ext cx="869315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93043" y="2012414"/>
            <a:ext cx="4284265" cy="47965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42862" lvl="0" marL="188913" marR="0" rtl="0" algn="l">
              <a:lnSpc>
                <a:spcPct val="90000"/>
              </a:lnSpc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7787" lvl="1" marL="566738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93662" lvl="2" marL="944563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3187" lvl="3" marL="1322388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0013" lvl="4" marL="1700213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4982" lvl="5" marL="2079071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995" lvl="6" marL="2457084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9008" lvl="7" marL="2835097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96022" lvl="8" marL="3213110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" name="Shape 239"/>
          <p:cNvSpPr txBox="1"/>
          <p:nvPr>
            <p:ph idx="2" type="body"/>
          </p:nvPr>
        </p:nvSpPr>
        <p:spPr>
          <a:xfrm>
            <a:off x="5103316" y="2012414"/>
            <a:ext cx="4284265" cy="47965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42862" lvl="0" marL="188913" marR="0" rtl="0" algn="l">
              <a:lnSpc>
                <a:spcPct val="90000"/>
              </a:lnSpc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7787" lvl="1" marL="566738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93662" lvl="2" marL="944563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3187" lvl="3" marL="1322388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0013" lvl="4" marL="1700213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4982" lvl="5" marL="2079071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995" lvl="6" marL="2457084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9008" lvl="7" marL="2835097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96022" lvl="8" marL="3213110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" name="Shape 240"/>
          <p:cNvSpPr txBox="1"/>
          <p:nvPr>
            <p:ph idx="10" type="dt"/>
          </p:nvPr>
        </p:nvSpPr>
        <p:spPr>
          <a:xfrm>
            <a:off x="693737" y="7007225"/>
            <a:ext cx="2266949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Shape 241"/>
          <p:cNvSpPr txBox="1"/>
          <p:nvPr>
            <p:ph idx="11" type="ftr"/>
          </p:nvPr>
        </p:nvSpPr>
        <p:spPr>
          <a:xfrm>
            <a:off x="3338512" y="7007225"/>
            <a:ext cx="3403599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Shape 242"/>
          <p:cNvSpPr txBox="1"/>
          <p:nvPr>
            <p:ph idx="12" type="sldNum"/>
          </p:nvPr>
        </p:nvSpPr>
        <p:spPr>
          <a:xfrm>
            <a:off x="7119938" y="7007225"/>
            <a:ext cx="2266949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694356" y="402483"/>
            <a:ext cx="8694539" cy="14611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94356" y="1853171"/>
            <a:ext cx="4264576" cy="90821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9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9712" lvl="1" marL="378013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725" lvl="2" marL="756026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739" lvl="3" marL="1134039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751" lvl="4" marL="1512052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465" lvl="5" marL="1890065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1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7478" lvl="6" marL="2268078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1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491" lvl="7" marL="2646091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1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503" lvl="8" marL="3024104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1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" name="Shape 246"/>
          <p:cNvSpPr txBox="1"/>
          <p:nvPr>
            <p:ph idx="2" type="body"/>
          </p:nvPr>
        </p:nvSpPr>
        <p:spPr>
          <a:xfrm>
            <a:off x="694356" y="2761381"/>
            <a:ext cx="4264576" cy="40615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42862" lvl="0" marL="188913" marR="0" rtl="0" algn="l">
              <a:lnSpc>
                <a:spcPct val="90000"/>
              </a:lnSpc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7787" lvl="1" marL="566738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93662" lvl="2" marL="944563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3187" lvl="3" marL="1322388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0013" lvl="4" marL="1700213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4982" lvl="5" marL="2079071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995" lvl="6" marL="2457084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9008" lvl="7" marL="2835097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96022" lvl="8" marL="3213110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" name="Shape 247"/>
          <p:cNvSpPr txBox="1"/>
          <p:nvPr>
            <p:ph idx="3" type="body"/>
          </p:nvPr>
        </p:nvSpPr>
        <p:spPr>
          <a:xfrm>
            <a:off x="5103316" y="1853171"/>
            <a:ext cx="4285578" cy="90821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9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9712" lvl="1" marL="378013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725" lvl="2" marL="756026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739" lvl="3" marL="1134039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751" lvl="4" marL="1512052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465" lvl="5" marL="1890065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1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7478" lvl="6" marL="2268078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1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491" lvl="7" marL="2646091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1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503" lvl="8" marL="3024104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1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" name="Shape 248"/>
          <p:cNvSpPr txBox="1"/>
          <p:nvPr>
            <p:ph idx="4" type="body"/>
          </p:nvPr>
        </p:nvSpPr>
        <p:spPr>
          <a:xfrm>
            <a:off x="5103316" y="2761381"/>
            <a:ext cx="4285578" cy="40615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42862" lvl="0" marL="188913" marR="0" rtl="0" algn="l">
              <a:lnSpc>
                <a:spcPct val="90000"/>
              </a:lnSpc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7787" lvl="1" marL="566738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93662" lvl="2" marL="944563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3187" lvl="3" marL="1322388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0013" lvl="4" marL="1700213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4982" lvl="5" marL="2079071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995" lvl="6" marL="2457084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9008" lvl="7" marL="2835097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96022" lvl="8" marL="3213110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9" name="Shape 249"/>
          <p:cNvSpPr txBox="1"/>
          <p:nvPr>
            <p:ph idx="10" type="dt"/>
          </p:nvPr>
        </p:nvSpPr>
        <p:spPr>
          <a:xfrm>
            <a:off x="693737" y="7007225"/>
            <a:ext cx="2266949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Shape 250"/>
          <p:cNvSpPr txBox="1"/>
          <p:nvPr>
            <p:ph idx="11" type="ftr"/>
          </p:nvPr>
        </p:nvSpPr>
        <p:spPr>
          <a:xfrm>
            <a:off x="3338512" y="7007225"/>
            <a:ext cx="3403599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1" name="Shape 251"/>
          <p:cNvSpPr txBox="1"/>
          <p:nvPr>
            <p:ph idx="12" type="sldNum"/>
          </p:nvPr>
        </p:nvSpPr>
        <p:spPr>
          <a:xfrm>
            <a:off x="7119938" y="7007225"/>
            <a:ext cx="2266949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693043" y="402483"/>
            <a:ext cx="8694539" cy="14611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63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693043" y="2012414"/>
            <a:ext cx="4284265" cy="47965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42003" lvl="0" marL="189006" marR="0" rtl="0" algn="l">
              <a:lnSpc>
                <a:spcPct val="90000"/>
              </a:lnSpc>
              <a:spcBef>
                <a:spcPts val="827"/>
              </a:spcBef>
              <a:buClr>
                <a:schemeClr val="dk1"/>
              </a:buClr>
              <a:buSzPct val="100652"/>
              <a:buFont typeface="Arial"/>
              <a:buChar char="•"/>
              <a:defRPr b="0" i="0" sz="23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2735" lvl="1" marL="567019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90702" lvl="2" marL="945032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7294"/>
              <a:buFont typeface="Arial"/>
              <a:buChar char="•"/>
              <a:defRPr b="0" i="0" sz="16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256" lvl="3" marL="1323045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95269" lvl="4" marL="1701058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4982" lvl="5" marL="2079071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995" lvl="6" marL="2457084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9008" lvl="7" marL="2835097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96022" lvl="8" marL="3213110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2" type="body"/>
          </p:nvPr>
        </p:nvSpPr>
        <p:spPr>
          <a:xfrm>
            <a:off x="5103316" y="2012414"/>
            <a:ext cx="4284265" cy="47965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42003" lvl="0" marL="189006" marR="0" rtl="0" algn="l">
              <a:lnSpc>
                <a:spcPct val="90000"/>
              </a:lnSpc>
              <a:spcBef>
                <a:spcPts val="827"/>
              </a:spcBef>
              <a:buClr>
                <a:schemeClr val="dk1"/>
              </a:buClr>
              <a:buSzPct val="100652"/>
              <a:buFont typeface="Arial"/>
              <a:buChar char="•"/>
              <a:defRPr b="0" i="0" sz="23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2735" lvl="1" marL="567019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90702" lvl="2" marL="945032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7294"/>
              <a:buFont typeface="Arial"/>
              <a:buChar char="•"/>
              <a:defRPr b="0" i="0" sz="16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256" lvl="3" marL="1323045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95269" lvl="4" marL="1701058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4982" lvl="5" marL="2079071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995" lvl="6" marL="2457084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9008" lvl="7" marL="2835097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96022" lvl="8" marL="3213110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0" type="dt"/>
          </p:nvPr>
        </p:nvSpPr>
        <p:spPr>
          <a:xfrm>
            <a:off x="693043" y="7006699"/>
            <a:ext cx="2268141" cy="40248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1" type="ftr"/>
          </p:nvPr>
        </p:nvSpPr>
        <p:spPr>
          <a:xfrm>
            <a:off x="3339207" y="7006699"/>
            <a:ext cx="3402210" cy="40248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7119440" y="7006699"/>
            <a:ext cx="2268141" cy="4024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693737" y="403225"/>
            <a:ext cx="869315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" name="Shape 254"/>
          <p:cNvSpPr txBox="1"/>
          <p:nvPr>
            <p:ph idx="10" type="dt"/>
          </p:nvPr>
        </p:nvSpPr>
        <p:spPr>
          <a:xfrm>
            <a:off x="693737" y="7007225"/>
            <a:ext cx="2266949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Shape 255"/>
          <p:cNvSpPr txBox="1"/>
          <p:nvPr>
            <p:ph idx="11" type="ftr"/>
          </p:nvPr>
        </p:nvSpPr>
        <p:spPr>
          <a:xfrm>
            <a:off x="3338512" y="7007225"/>
            <a:ext cx="3403599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Shape 256"/>
          <p:cNvSpPr txBox="1"/>
          <p:nvPr>
            <p:ph idx="12" type="sldNum"/>
          </p:nvPr>
        </p:nvSpPr>
        <p:spPr>
          <a:xfrm>
            <a:off x="7119938" y="7007225"/>
            <a:ext cx="2266949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idx="10" type="dt"/>
          </p:nvPr>
        </p:nvSpPr>
        <p:spPr>
          <a:xfrm>
            <a:off x="693737" y="7007225"/>
            <a:ext cx="2266949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Shape 259"/>
          <p:cNvSpPr txBox="1"/>
          <p:nvPr>
            <p:ph idx="11" type="ftr"/>
          </p:nvPr>
        </p:nvSpPr>
        <p:spPr>
          <a:xfrm>
            <a:off x="3338512" y="7007225"/>
            <a:ext cx="3403599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" name="Shape 260"/>
          <p:cNvSpPr txBox="1"/>
          <p:nvPr>
            <p:ph idx="12" type="sldNum"/>
          </p:nvPr>
        </p:nvSpPr>
        <p:spPr>
          <a:xfrm>
            <a:off x="7119938" y="7007225"/>
            <a:ext cx="2266949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694356" y="503977"/>
            <a:ext cx="3251263" cy="176392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264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4285578" y="1088454"/>
            <a:ext cx="5103316" cy="53722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0892" lvl="0" marL="188913" marR="0" rtl="0" algn="l">
              <a:lnSpc>
                <a:spcPct val="90000"/>
              </a:lnSpc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ct val="101769"/>
              <a:buFont typeface="Arial"/>
              <a:buChar char="•"/>
              <a:defRPr b="0" i="0" sz="264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1435" lvl="1" marL="566738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ct val="100652"/>
              <a:buFont typeface="Arial"/>
              <a:buChar char="•"/>
              <a:defRPr b="0" i="0" sz="23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9279" lvl="2" marL="944563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ct val="99200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7058" lvl="3" marL="1322388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ct val="97294"/>
              <a:buFont typeface="Arial"/>
              <a:buChar char="•"/>
              <a:defRPr b="0" i="0" sz="16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3884" lvl="4" marL="1700213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ct val="97294"/>
              <a:buFont typeface="Arial"/>
              <a:buChar char="•"/>
              <a:defRPr b="0" i="0" sz="16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94441" lvl="5" marL="2079071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7294"/>
              <a:buFont typeface="Arial"/>
              <a:buChar char="•"/>
              <a:defRPr b="0" i="0" sz="16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91454" lvl="6" marL="2457084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7294"/>
              <a:buFont typeface="Arial"/>
              <a:buChar char="•"/>
              <a:defRPr b="0" i="0" sz="16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467" lvl="7" marL="2835097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7294"/>
              <a:buFont typeface="Arial"/>
              <a:buChar char="•"/>
              <a:defRPr b="0" i="0" sz="16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5481" lvl="8" marL="3213110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7294"/>
              <a:buFont typeface="Arial"/>
              <a:buChar char="•"/>
              <a:defRPr b="0" i="0" sz="16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" name="Shape 264"/>
          <p:cNvSpPr txBox="1"/>
          <p:nvPr>
            <p:ph idx="2" type="body"/>
          </p:nvPr>
        </p:nvSpPr>
        <p:spPr>
          <a:xfrm>
            <a:off x="694356" y="2267901"/>
            <a:ext cx="3251263" cy="42015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9712" lvl="1" marL="378013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1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725" lvl="2" marL="756026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9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739" lvl="3" marL="1134039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2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751" lvl="4" marL="1512052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2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465" lvl="5" marL="1890065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82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7478" lvl="6" marL="2268078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82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491" lvl="7" marL="2646091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82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503" lvl="8" marL="3024104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82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" name="Shape 265"/>
          <p:cNvSpPr txBox="1"/>
          <p:nvPr>
            <p:ph idx="10" type="dt"/>
          </p:nvPr>
        </p:nvSpPr>
        <p:spPr>
          <a:xfrm>
            <a:off x="693737" y="7007225"/>
            <a:ext cx="2266949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Shape 266"/>
          <p:cNvSpPr txBox="1"/>
          <p:nvPr>
            <p:ph idx="11" type="ftr"/>
          </p:nvPr>
        </p:nvSpPr>
        <p:spPr>
          <a:xfrm>
            <a:off x="3338512" y="7007225"/>
            <a:ext cx="3403599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7" name="Shape 267"/>
          <p:cNvSpPr txBox="1"/>
          <p:nvPr>
            <p:ph idx="12" type="sldNum"/>
          </p:nvPr>
        </p:nvSpPr>
        <p:spPr>
          <a:xfrm>
            <a:off x="7119938" y="7007225"/>
            <a:ext cx="2266949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title"/>
          </p:nvPr>
        </p:nvSpPr>
        <p:spPr>
          <a:xfrm>
            <a:off x="694356" y="503977"/>
            <a:ext cx="3251263" cy="176392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264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" name="Shape 270"/>
          <p:cNvSpPr/>
          <p:nvPr>
            <p:ph idx="2" type="pic"/>
          </p:nvPr>
        </p:nvSpPr>
        <p:spPr>
          <a:xfrm>
            <a:off x="4285578" y="1088454"/>
            <a:ext cx="5103316" cy="53722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64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9712" lvl="1" marL="378013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3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725" lvl="2" marL="756026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739" lvl="3" marL="1134039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751" lvl="4" marL="1512052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465" lvl="5" marL="1890065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16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7478" lvl="6" marL="2268078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16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491" lvl="7" marL="2646091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16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503" lvl="8" marL="3024104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16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94356" y="2267901"/>
            <a:ext cx="3251263" cy="42015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9712" lvl="1" marL="378013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1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725" lvl="2" marL="756026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9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739" lvl="3" marL="1134039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2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751" lvl="4" marL="1512052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2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465" lvl="5" marL="1890065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82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7478" lvl="6" marL="2268078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82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491" lvl="7" marL="2646091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82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503" lvl="8" marL="3024104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82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" name="Shape 272"/>
          <p:cNvSpPr txBox="1"/>
          <p:nvPr>
            <p:ph idx="10" type="dt"/>
          </p:nvPr>
        </p:nvSpPr>
        <p:spPr>
          <a:xfrm>
            <a:off x="693737" y="7007225"/>
            <a:ext cx="2266949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3" name="Shape 273"/>
          <p:cNvSpPr txBox="1"/>
          <p:nvPr>
            <p:ph idx="11" type="ftr"/>
          </p:nvPr>
        </p:nvSpPr>
        <p:spPr>
          <a:xfrm>
            <a:off x="3338512" y="7007225"/>
            <a:ext cx="3403599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4" name="Shape 274"/>
          <p:cNvSpPr txBox="1"/>
          <p:nvPr>
            <p:ph idx="12" type="sldNum"/>
          </p:nvPr>
        </p:nvSpPr>
        <p:spPr>
          <a:xfrm>
            <a:off x="7119938" y="7007225"/>
            <a:ext cx="2266949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type="title"/>
          </p:nvPr>
        </p:nvSpPr>
        <p:spPr>
          <a:xfrm>
            <a:off x="693737" y="403225"/>
            <a:ext cx="869315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" name="Shape 277"/>
          <p:cNvSpPr txBox="1"/>
          <p:nvPr>
            <p:ph idx="1" type="body"/>
          </p:nvPr>
        </p:nvSpPr>
        <p:spPr>
          <a:xfrm rot="5400000">
            <a:off x="2642394" y="64293"/>
            <a:ext cx="4795837" cy="8693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42862" lvl="0" marL="188913" marR="0" rtl="0" algn="l">
              <a:lnSpc>
                <a:spcPct val="90000"/>
              </a:lnSpc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7787" lvl="1" marL="566738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93662" lvl="2" marL="944563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3187" lvl="3" marL="1322388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0013" lvl="4" marL="1700213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4982" lvl="5" marL="2079071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995" lvl="6" marL="2457084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9008" lvl="7" marL="2835097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96022" lvl="8" marL="3213110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" name="Shape 278"/>
          <p:cNvSpPr txBox="1"/>
          <p:nvPr>
            <p:ph idx="10" type="dt"/>
          </p:nvPr>
        </p:nvSpPr>
        <p:spPr>
          <a:xfrm>
            <a:off x="693737" y="7007225"/>
            <a:ext cx="2266949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Shape 279"/>
          <p:cNvSpPr txBox="1"/>
          <p:nvPr>
            <p:ph idx="11" type="ftr"/>
          </p:nvPr>
        </p:nvSpPr>
        <p:spPr>
          <a:xfrm>
            <a:off x="3338512" y="7007225"/>
            <a:ext cx="3403599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Shape 280"/>
          <p:cNvSpPr txBox="1"/>
          <p:nvPr>
            <p:ph idx="12" type="sldNum"/>
          </p:nvPr>
        </p:nvSpPr>
        <p:spPr>
          <a:xfrm>
            <a:off x="7119938" y="7007225"/>
            <a:ext cx="2266949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title"/>
          </p:nvPr>
        </p:nvSpPr>
        <p:spPr>
          <a:xfrm rot="5400000">
            <a:off x="5097527" y="2518902"/>
            <a:ext cx="6406474" cy="217363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" name="Shape 283"/>
          <p:cNvSpPr txBox="1"/>
          <p:nvPr>
            <p:ph idx="1" type="body"/>
          </p:nvPr>
        </p:nvSpPr>
        <p:spPr>
          <a:xfrm rot="5400000">
            <a:off x="687253" y="408272"/>
            <a:ext cx="6406474" cy="63948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42862" lvl="0" marL="188913" marR="0" rtl="0" algn="l">
              <a:lnSpc>
                <a:spcPct val="90000"/>
              </a:lnSpc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7787" lvl="1" marL="566738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93662" lvl="2" marL="944563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3187" lvl="3" marL="1322388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0013" lvl="4" marL="1700213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4982" lvl="5" marL="2079071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995" lvl="6" marL="2457084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9008" lvl="7" marL="2835097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96022" lvl="8" marL="3213110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" name="Shape 284"/>
          <p:cNvSpPr txBox="1"/>
          <p:nvPr>
            <p:ph idx="10" type="dt"/>
          </p:nvPr>
        </p:nvSpPr>
        <p:spPr>
          <a:xfrm>
            <a:off x="693737" y="7007225"/>
            <a:ext cx="2266949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5" name="Shape 285"/>
          <p:cNvSpPr txBox="1"/>
          <p:nvPr>
            <p:ph idx="11" type="ftr"/>
          </p:nvPr>
        </p:nvSpPr>
        <p:spPr>
          <a:xfrm>
            <a:off x="3338512" y="7007225"/>
            <a:ext cx="3403599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" name="Shape 286"/>
          <p:cNvSpPr txBox="1"/>
          <p:nvPr>
            <p:ph idx="12" type="sldNum"/>
          </p:nvPr>
        </p:nvSpPr>
        <p:spPr>
          <a:xfrm>
            <a:off x="7119938" y="7007225"/>
            <a:ext cx="2266949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694356" y="402483"/>
            <a:ext cx="8694539" cy="14611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63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694356" y="1853171"/>
            <a:ext cx="4264576" cy="90821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827"/>
              </a:spcBef>
              <a:buClr>
                <a:schemeClr val="dk1"/>
              </a:buClr>
              <a:buFont typeface="Arial"/>
              <a:buNone/>
              <a:defRPr b="1" i="0" sz="19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9712" lvl="1" marL="378013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1" i="0" sz="16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725" lvl="2" marL="756026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1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739" lvl="3" marL="1134039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1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751" lvl="4" marL="1512052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1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465" lvl="5" marL="1890065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1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7478" lvl="6" marL="2268078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1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491" lvl="7" marL="2646091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1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503" lvl="8" marL="3024104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1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694356" y="2761381"/>
            <a:ext cx="4264576" cy="40615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42003" lvl="0" marL="189006" marR="0" rtl="0" algn="l">
              <a:lnSpc>
                <a:spcPct val="90000"/>
              </a:lnSpc>
              <a:spcBef>
                <a:spcPts val="827"/>
              </a:spcBef>
              <a:buClr>
                <a:schemeClr val="dk1"/>
              </a:buClr>
              <a:buSzPct val="100652"/>
              <a:buFont typeface="Arial"/>
              <a:buChar char="•"/>
              <a:defRPr b="0" i="0" sz="23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2735" lvl="1" marL="567019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90702" lvl="2" marL="945032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7294"/>
              <a:buFont typeface="Arial"/>
              <a:buChar char="•"/>
              <a:defRPr b="0" i="0" sz="16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256" lvl="3" marL="1323045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95269" lvl="4" marL="1701058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4982" lvl="5" marL="2079071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995" lvl="6" marL="2457084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9008" lvl="7" marL="2835097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96022" lvl="8" marL="3213110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3" type="body"/>
          </p:nvPr>
        </p:nvSpPr>
        <p:spPr>
          <a:xfrm>
            <a:off x="5103316" y="1853171"/>
            <a:ext cx="4285578" cy="90821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827"/>
              </a:spcBef>
              <a:buClr>
                <a:schemeClr val="dk1"/>
              </a:buClr>
              <a:buFont typeface="Arial"/>
              <a:buNone/>
              <a:defRPr b="1" i="0" sz="19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9712" lvl="1" marL="378013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1" i="0" sz="16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725" lvl="2" marL="756026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1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739" lvl="3" marL="1134039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1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751" lvl="4" marL="1512052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1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465" lvl="5" marL="1890065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1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7478" lvl="6" marL="2268078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1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491" lvl="7" marL="2646091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1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503" lvl="8" marL="3024104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1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4" type="body"/>
          </p:nvPr>
        </p:nvSpPr>
        <p:spPr>
          <a:xfrm>
            <a:off x="5103316" y="2761381"/>
            <a:ext cx="4285578" cy="40615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42003" lvl="0" marL="189006" marR="0" rtl="0" algn="l">
              <a:lnSpc>
                <a:spcPct val="90000"/>
              </a:lnSpc>
              <a:spcBef>
                <a:spcPts val="827"/>
              </a:spcBef>
              <a:buClr>
                <a:schemeClr val="dk1"/>
              </a:buClr>
              <a:buSzPct val="100652"/>
              <a:buFont typeface="Arial"/>
              <a:buChar char="•"/>
              <a:defRPr b="0" i="0" sz="23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2735" lvl="1" marL="567019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90702" lvl="2" marL="945032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7294"/>
              <a:buFont typeface="Arial"/>
              <a:buChar char="•"/>
              <a:defRPr b="0" i="0" sz="16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256" lvl="3" marL="1323045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95269" lvl="4" marL="1701058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4982" lvl="5" marL="2079071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995" lvl="6" marL="2457084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9008" lvl="7" marL="2835097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96022" lvl="8" marL="3213110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0" type="dt"/>
          </p:nvPr>
        </p:nvSpPr>
        <p:spPr>
          <a:xfrm>
            <a:off x="693043" y="7006699"/>
            <a:ext cx="2268141" cy="40248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1" type="ftr"/>
          </p:nvPr>
        </p:nvSpPr>
        <p:spPr>
          <a:xfrm>
            <a:off x="3339207" y="7006699"/>
            <a:ext cx="3402210" cy="40248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7119440" y="7006699"/>
            <a:ext cx="2268141" cy="4024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693043" y="402483"/>
            <a:ext cx="8694539" cy="14611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63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7" name="Shape 47"/>
          <p:cNvSpPr txBox="1"/>
          <p:nvPr>
            <p:ph idx="10" type="dt"/>
          </p:nvPr>
        </p:nvSpPr>
        <p:spPr>
          <a:xfrm>
            <a:off x="693043" y="7006699"/>
            <a:ext cx="2268141" cy="40248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1" type="ftr"/>
          </p:nvPr>
        </p:nvSpPr>
        <p:spPr>
          <a:xfrm>
            <a:off x="3339207" y="7006699"/>
            <a:ext cx="3402210" cy="40248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7119440" y="7006699"/>
            <a:ext cx="2268141" cy="4024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0" type="dt"/>
          </p:nvPr>
        </p:nvSpPr>
        <p:spPr>
          <a:xfrm>
            <a:off x="693043" y="7006699"/>
            <a:ext cx="2268141" cy="40248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3339207" y="7006699"/>
            <a:ext cx="3402210" cy="40248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7119440" y="7006699"/>
            <a:ext cx="2268141" cy="4024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694356" y="503977"/>
            <a:ext cx="3251263" cy="176392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264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4285578" y="1088454"/>
            <a:ext cx="5103316" cy="53722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0985" lvl="0" marL="189006" marR="0" rtl="0" algn="l">
              <a:lnSpc>
                <a:spcPct val="90000"/>
              </a:lnSpc>
              <a:spcBef>
                <a:spcPts val="827"/>
              </a:spcBef>
              <a:buClr>
                <a:schemeClr val="dk1"/>
              </a:buClr>
              <a:buSzPct val="101769"/>
              <a:buFont typeface="Arial"/>
              <a:buChar char="•"/>
              <a:defRPr b="0" i="0" sz="264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1716" lvl="1" marL="567019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100652"/>
              <a:buFont typeface="Arial"/>
              <a:buChar char="•"/>
              <a:defRPr b="0" i="0" sz="23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9748" lvl="2" marL="945032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7715" lvl="3" marL="1323045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7294"/>
              <a:buFont typeface="Arial"/>
              <a:buChar char="•"/>
              <a:defRPr b="0" i="0" sz="16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4728" lvl="4" marL="1701058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7294"/>
              <a:buFont typeface="Arial"/>
              <a:buChar char="•"/>
              <a:defRPr b="0" i="0" sz="16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94441" lvl="5" marL="2079071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7294"/>
              <a:buFont typeface="Arial"/>
              <a:buChar char="•"/>
              <a:defRPr b="0" i="0" sz="16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91454" lvl="6" marL="2457084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7294"/>
              <a:buFont typeface="Arial"/>
              <a:buChar char="•"/>
              <a:defRPr b="0" i="0" sz="16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467" lvl="7" marL="2835097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7294"/>
              <a:buFont typeface="Arial"/>
              <a:buChar char="•"/>
              <a:defRPr b="0" i="0" sz="16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5481" lvl="8" marL="3213110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7294"/>
              <a:buFont typeface="Arial"/>
              <a:buChar char="•"/>
              <a:defRPr b="0" i="0" sz="16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2" type="body"/>
          </p:nvPr>
        </p:nvSpPr>
        <p:spPr>
          <a:xfrm>
            <a:off x="694356" y="2267901"/>
            <a:ext cx="3251263" cy="42015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827"/>
              </a:spcBef>
              <a:buClr>
                <a:schemeClr val="dk1"/>
              </a:buClr>
              <a:buFont typeface="Arial"/>
              <a:buNone/>
              <a:defRPr b="0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9712" lvl="1" marL="378013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11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725" lvl="2" marL="756026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9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739" lvl="3" marL="1134039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82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751" lvl="4" marL="1512052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82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465" lvl="5" marL="1890065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82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7478" lvl="6" marL="2268078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82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491" lvl="7" marL="2646091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82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503" lvl="8" marL="3024104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82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0" type="dt"/>
          </p:nvPr>
        </p:nvSpPr>
        <p:spPr>
          <a:xfrm>
            <a:off x="693043" y="7006699"/>
            <a:ext cx="2268141" cy="40248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1" type="ftr"/>
          </p:nvPr>
        </p:nvSpPr>
        <p:spPr>
          <a:xfrm>
            <a:off x="3339207" y="7006699"/>
            <a:ext cx="3402210" cy="40248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7119440" y="7006699"/>
            <a:ext cx="2268141" cy="4024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694356" y="503977"/>
            <a:ext cx="3251263" cy="176392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264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3" name="Shape 63"/>
          <p:cNvSpPr/>
          <p:nvPr>
            <p:ph idx="2" type="pic"/>
          </p:nvPr>
        </p:nvSpPr>
        <p:spPr>
          <a:xfrm>
            <a:off x="4285578" y="1088454"/>
            <a:ext cx="5103316" cy="53722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827"/>
              </a:spcBef>
              <a:buClr>
                <a:schemeClr val="dk1"/>
              </a:buClr>
              <a:buFont typeface="Arial"/>
              <a:buNone/>
              <a:defRPr b="0" i="0" sz="264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9712" lvl="1" marL="378013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23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725" lvl="2" marL="756026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739" lvl="3" marL="1134039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16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751" lvl="4" marL="1512052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16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465" lvl="5" marL="1890065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16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7478" lvl="6" marL="2268078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16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491" lvl="7" marL="2646091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16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503" lvl="8" marL="3024104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16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94356" y="2267901"/>
            <a:ext cx="3251263" cy="42015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827"/>
              </a:spcBef>
              <a:buClr>
                <a:schemeClr val="dk1"/>
              </a:buClr>
              <a:buFont typeface="Arial"/>
              <a:buNone/>
              <a:defRPr b="0" i="0" sz="132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9712" lvl="1" marL="378013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11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725" lvl="2" marL="756026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99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739" lvl="3" marL="1134039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82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751" lvl="4" marL="1512052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82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465" lvl="5" marL="1890065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82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7478" lvl="6" marL="2268078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82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491" lvl="7" marL="2646091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82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503" lvl="8" marL="3024104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Font typeface="Arial"/>
              <a:buNone/>
              <a:defRPr b="0" i="0" sz="82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0" type="dt"/>
          </p:nvPr>
        </p:nvSpPr>
        <p:spPr>
          <a:xfrm>
            <a:off x="693043" y="7006699"/>
            <a:ext cx="2268141" cy="40248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1" type="ftr"/>
          </p:nvPr>
        </p:nvSpPr>
        <p:spPr>
          <a:xfrm>
            <a:off x="3339207" y="7006699"/>
            <a:ext cx="3402210" cy="40248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7119440" y="7006699"/>
            <a:ext cx="2268141" cy="4024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693043" y="402483"/>
            <a:ext cx="8694539" cy="14611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63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693043" y="2012414"/>
            <a:ext cx="8694539" cy="47965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42003" lvl="0" marL="189006" marR="0" rtl="0" algn="l">
              <a:lnSpc>
                <a:spcPct val="90000"/>
              </a:lnSpc>
              <a:spcBef>
                <a:spcPts val="827"/>
              </a:spcBef>
              <a:buClr>
                <a:schemeClr val="dk1"/>
              </a:buClr>
              <a:buSzPct val="100652"/>
              <a:buFont typeface="Arial"/>
              <a:buChar char="•"/>
              <a:defRPr b="0" i="0" sz="23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2735" lvl="1" marL="567019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90702" lvl="2" marL="945032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7294"/>
              <a:buFont typeface="Arial"/>
              <a:buChar char="•"/>
              <a:defRPr b="0" i="0" sz="165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256" lvl="3" marL="1323045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95269" lvl="4" marL="1701058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4982" lvl="5" marL="2079071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995" lvl="6" marL="2457084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9008" lvl="7" marL="2835097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96022" lvl="8" marL="3213110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0" type="dt"/>
          </p:nvPr>
        </p:nvSpPr>
        <p:spPr>
          <a:xfrm>
            <a:off x="693043" y="7006699"/>
            <a:ext cx="2268141" cy="40248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992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1" type="ftr"/>
          </p:nvPr>
        </p:nvSpPr>
        <p:spPr>
          <a:xfrm>
            <a:off x="3339207" y="7006699"/>
            <a:ext cx="3402210" cy="40248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992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7119440" y="7006699"/>
            <a:ext cx="2268141" cy="4024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992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1260475" y="1236662"/>
            <a:ext cx="7558088" cy="26304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99470" lvl="5" marL="2079071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96483" lvl="6" marL="2457084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93496" lvl="7" marL="2835097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90510" lvl="8" marL="321311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0" type="dt"/>
          </p:nvPr>
        </p:nvSpPr>
        <p:spPr>
          <a:xfrm>
            <a:off x="693737" y="7007225"/>
            <a:ext cx="2265362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/>
        </p:nvSpPr>
        <p:spPr>
          <a:xfrm>
            <a:off x="3338512" y="7007225"/>
            <a:ext cx="3403599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Shape 84"/>
          <p:cNvSpPr txBox="1"/>
          <p:nvPr>
            <p:ph idx="12" type="sldNum"/>
          </p:nvPr>
        </p:nvSpPr>
        <p:spPr>
          <a:xfrm>
            <a:off x="7119938" y="7007225"/>
            <a:ext cx="2266949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504825" y="1768475"/>
            <a:ext cx="9070974" cy="49879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82575" lvl="0" marL="282575" marR="0" rtl="0" algn="l">
              <a:lnSpc>
                <a:spcPct val="92000"/>
              </a:lnSpc>
              <a:spcBef>
                <a:spcPts val="0"/>
              </a:spcBef>
              <a:spcAft>
                <a:spcPts val="1175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44475" lvl="1" marL="612775" marR="0" rtl="0" algn="l">
              <a:lnSpc>
                <a:spcPct val="92000"/>
              </a:lnSpc>
              <a:spcBef>
                <a:spcPts val="0"/>
              </a:spcBef>
              <a:spcAft>
                <a:spcPts val="938"/>
              </a:spcAft>
              <a:buNone/>
              <a:def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95262" lvl="2" marL="944563" marR="0" rtl="0" algn="l">
              <a:lnSpc>
                <a:spcPct val="92000"/>
              </a:lnSpc>
              <a:spcBef>
                <a:spcPts val="0"/>
              </a:spcBef>
              <a:spcAft>
                <a:spcPts val="70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92087" lvl="3" marL="1322388" marR="0" rtl="0" algn="l">
              <a:lnSpc>
                <a:spcPct val="92000"/>
              </a:lnSpc>
              <a:spcBef>
                <a:spcPts val="0"/>
              </a:spcBef>
              <a:spcAft>
                <a:spcPts val="475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88913" lvl="4" marL="1700213" marR="0" rtl="0" algn="l">
              <a:lnSpc>
                <a:spcPct val="92000"/>
              </a:lnSpc>
              <a:spcBef>
                <a:spcPts val="0"/>
              </a:spcBef>
              <a:spcAft>
                <a:spcPts val="238"/>
              </a:spcAft>
              <a:buNone/>
              <a:def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4982" lvl="5" marL="2079071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995" lvl="6" marL="2457084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9008" lvl="7" marL="2835097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96022" lvl="8" marL="3213110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idx="10" type="dt"/>
          </p:nvPr>
        </p:nvSpPr>
        <p:spPr>
          <a:xfrm>
            <a:off x="693737" y="7007225"/>
            <a:ext cx="2265362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Shape 150"/>
          <p:cNvSpPr txBox="1"/>
          <p:nvPr/>
        </p:nvSpPr>
        <p:spPr>
          <a:xfrm>
            <a:off x="3338512" y="7007225"/>
            <a:ext cx="3403599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Shape 151"/>
          <p:cNvSpPr txBox="1"/>
          <p:nvPr>
            <p:ph idx="12" type="sldNum"/>
          </p:nvPr>
        </p:nvSpPr>
        <p:spPr>
          <a:xfrm>
            <a:off x="7119938" y="7007225"/>
            <a:ext cx="2266949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52" name="Shape 152"/>
          <p:cNvSpPr txBox="1"/>
          <p:nvPr>
            <p:ph type="title"/>
          </p:nvPr>
        </p:nvSpPr>
        <p:spPr>
          <a:xfrm>
            <a:off x="504825" y="301625"/>
            <a:ext cx="9070974" cy="1258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99470" lvl="5" marL="2079071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96483" lvl="6" marL="2457084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93496" lvl="7" marL="2835097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90510" lvl="8" marL="321311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504825" y="1768475"/>
            <a:ext cx="9070974" cy="49879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82575" lvl="0" marL="282575" marR="0" rtl="0" algn="l">
              <a:lnSpc>
                <a:spcPct val="92000"/>
              </a:lnSpc>
              <a:spcBef>
                <a:spcPts val="0"/>
              </a:spcBef>
              <a:spcAft>
                <a:spcPts val="1175"/>
              </a:spcAft>
              <a:buNone/>
              <a:defRPr b="0" i="0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44475" lvl="1" marL="612775" marR="0" rtl="0" algn="l">
              <a:lnSpc>
                <a:spcPct val="92000"/>
              </a:lnSpc>
              <a:spcBef>
                <a:spcPts val="0"/>
              </a:spcBef>
              <a:spcAft>
                <a:spcPts val="938"/>
              </a:spcAft>
              <a:buNone/>
              <a:def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95262" lvl="2" marL="944563" marR="0" rtl="0" algn="l">
              <a:lnSpc>
                <a:spcPct val="92000"/>
              </a:lnSpc>
              <a:spcBef>
                <a:spcPts val="0"/>
              </a:spcBef>
              <a:spcAft>
                <a:spcPts val="700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92087" lvl="3" marL="1322388" marR="0" rtl="0" algn="l">
              <a:lnSpc>
                <a:spcPct val="92000"/>
              </a:lnSpc>
              <a:spcBef>
                <a:spcPts val="0"/>
              </a:spcBef>
              <a:spcAft>
                <a:spcPts val="475"/>
              </a:spcAft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88913" lvl="4" marL="1700213" marR="0" rtl="0" algn="l">
              <a:lnSpc>
                <a:spcPct val="92000"/>
              </a:lnSpc>
              <a:spcBef>
                <a:spcPts val="0"/>
              </a:spcBef>
              <a:spcAft>
                <a:spcPts val="238"/>
              </a:spcAft>
              <a:buNone/>
              <a:def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4982" lvl="5" marL="2079071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995" lvl="6" marL="2457084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9008" lvl="7" marL="2835097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96022" lvl="8" marL="3213110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693737" y="403225"/>
            <a:ext cx="869315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93737" y="2012950"/>
            <a:ext cx="8693150" cy="47958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42862" lvl="0" marL="188913" marR="0" rtl="0" algn="l">
              <a:lnSpc>
                <a:spcPct val="90000"/>
              </a:lnSpc>
              <a:spcBef>
                <a:spcPts val="82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7787" lvl="1" marL="566738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93662" lvl="2" marL="944563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3187" lvl="3" marL="1322388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0013" lvl="4" marL="1700213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4982" lvl="5" marL="2079071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995" lvl="6" marL="2457084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9008" lvl="7" marL="2835097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96022" lvl="8" marL="3213110" marR="0" rtl="0" algn="l">
              <a:lnSpc>
                <a:spcPct val="90000"/>
              </a:lnSpc>
              <a:spcBef>
                <a:spcPts val="413"/>
              </a:spcBef>
              <a:buClr>
                <a:schemeClr val="dk1"/>
              </a:buClr>
              <a:buSzPct val="99200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" name="Shape 215"/>
          <p:cNvSpPr txBox="1"/>
          <p:nvPr>
            <p:ph idx="10" type="dt"/>
          </p:nvPr>
        </p:nvSpPr>
        <p:spPr>
          <a:xfrm>
            <a:off x="693737" y="7007225"/>
            <a:ext cx="2266949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" name="Shape 216"/>
          <p:cNvSpPr txBox="1"/>
          <p:nvPr>
            <p:ph idx="11" type="ftr"/>
          </p:nvPr>
        </p:nvSpPr>
        <p:spPr>
          <a:xfrm>
            <a:off x="3338512" y="7007225"/>
            <a:ext cx="3403599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74295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Shape 217"/>
          <p:cNvSpPr txBox="1"/>
          <p:nvPr>
            <p:ph idx="12" type="sldNum"/>
          </p:nvPr>
        </p:nvSpPr>
        <p:spPr>
          <a:xfrm>
            <a:off x="7119938" y="7007225"/>
            <a:ext cx="2266949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Relationship Id="rId4" Type="http://schemas.openxmlformats.org/officeDocument/2006/relationships/image" Target="../media/image5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ml.wikipedia.org/wiki/" TargetMode="External"/><Relationship Id="rId4" Type="http://schemas.openxmlformats.org/officeDocument/2006/relationships/image" Target="../media/image35.jpg"/><Relationship Id="rId5" Type="http://schemas.openxmlformats.org/officeDocument/2006/relationships/image" Target="../media/image38.png"/><Relationship Id="rId6" Type="http://schemas.openxmlformats.org/officeDocument/2006/relationships/image" Target="../media/image6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Relationship Id="rId4" Type="http://schemas.openxmlformats.org/officeDocument/2006/relationships/image" Target="../media/image3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jpg"/><Relationship Id="rId4" Type="http://schemas.openxmlformats.org/officeDocument/2006/relationships/image" Target="../media/image40.jpg"/><Relationship Id="rId5" Type="http://schemas.openxmlformats.org/officeDocument/2006/relationships/image" Target="../media/image46.jpg"/><Relationship Id="rId6" Type="http://schemas.openxmlformats.org/officeDocument/2006/relationships/image" Target="../media/image45.jpg"/><Relationship Id="rId7" Type="http://schemas.openxmlformats.org/officeDocument/2006/relationships/image" Target="../media/image4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9.jp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hyperlink" Target="http://gmail.google.com/" TargetMode="External"/><Relationship Id="rId10" Type="http://schemas.openxmlformats.org/officeDocument/2006/relationships/hyperlink" Target="http://gmail.google.com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5" Type="http://schemas.openxmlformats.org/officeDocument/2006/relationships/image" Target="../media/image65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6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9.png"/><Relationship Id="rId7" Type="http://schemas.openxmlformats.org/officeDocument/2006/relationships/image" Target="../media/image58.png"/><Relationship Id="rId8" Type="http://schemas.openxmlformats.org/officeDocument/2006/relationships/image" Target="../media/image6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2.jpg"/><Relationship Id="rId4" Type="http://schemas.openxmlformats.org/officeDocument/2006/relationships/image" Target="../media/image00.png"/><Relationship Id="rId5" Type="http://schemas.openxmlformats.org/officeDocument/2006/relationships/image" Target="../media/image0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3.png"/><Relationship Id="rId4" Type="http://schemas.openxmlformats.org/officeDocument/2006/relationships/image" Target="../media/image6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4.png"/><Relationship Id="rId4" Type="http://schemas.openxmlformats.org/officeDocument/2006/relationships/image" Target="../media/image05.png"/><Relationship Id="rId5" Type="http://schemas.openxmlformats.org/officeDocument/2006/relationships/image" Target="../media/image06.png"/><Relationship Id="rId6" Type="http://schemas.openxmlformats.org/officeDocument/2006/relationships/image" Target="../media/image0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8.png"/><Relationship Id="rId4" Type="http://schemas.openxmlformats.org/officeDocument/2006/relationships/image" Target="../media/image09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Relationship Id="rId7" Type="http://schemas.openxmlformats.org/officeDocument/2006/relationships/image" Target="../media/image07.png"/></Relationships>
</file>

<file path=ppt/slides/_rels/slide5.xml.rels><?xml version="1.0" encoding="UTF-8" standalone="yes"?><Relationships xmlns="http://schemas.openxmlformats.org/package/2006/relationships"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9" Type="http://schemas.openxmlformats.org/officeDocument/2006/relationships/image" Target="../media/image31.png"/><Relationship Id="rId5" Type="http://schemas.openxmlformats.org/officeDocument/2006/relationships/image" Target="../media/image30.png"/><Relationship Id="rId6" Type="http://schemas.openxmlformats.org/officeDocument/2006/relationships/image" Target="../media/image13.png"/><Relationship Id="rId7" Type="http://schemas.openxmlformats.org/officeDocument/2006/relationships/image" Target="../media/image12.png"/><Relationship Id="rId8" Type="http://schemas.openxmlformats.org/officeDocument/2006/relationships/image" Target="../media/image6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Relationship Id="rId5" Type="http://schemas.openxmlformats.org/officeDocument/2006/relationships/image" Target="../media/image16.jpg"/><Relationship Id="rId6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gif"/><Relationship Id="rId4" Type="http://schemas.openxmlformats.org/officeDocument/2006/relationships/image" Target="../media/image18.png"/><Relationship Id="rId5" Type="http://schemas.openxmlformats.org/officeDocument/2006/relationships/image" Target="../media/image22.gif"/><Relationship Id="rId6" Type="http://schemas.openxmlformats.org/officeDocument/2006/relationships/image" Target="../media/image33.jpg"/><Relationship Id="rId7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9" Type="http://schemas.openxmlformats.org/officeDocument/2006/relationships/image" Target="../media/image62.png"/><Relationship Id="rId5" Type="http://schemas.openxmlformats.org/officeDocument/2006/relationships/image" Target="../media/image42.png"/><Relationship Id="rId6" Type="http://schemas.openxmlformats.org/officeDocument/2006/relationships/image" Target="../media/image27.png"/><Relationship Id="rId7" Type="http://schemas.openxmlformats.org/officeDocument/2006/relationships/image" Target="../media/image29.png"/><Relationship Id="rId8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Shape 29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30" y="16463"/>
            <a:ext cx="10061892" cy="7573373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Shape 292"/>
          <p:cNvSpPr/>
          <p:nvPr/>
        </p:nvSpPr>
        <p:spPr>
          <a:xfrm rot="-1560000">
            <a:off x="776796" y="3032861"/>
            <a:ext cx="8192193" cy="951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r>
              <a:rPr b="1" i="0" lang="en-US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Safe Internet</a:t>
            </a: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Shape 417"/>
          <p:cNvGrpSpPr/>
          <p:nvPr/>
        </p:nvGrpSpPr>
        <p:grpSpPr>
          <a:xfrm>
            <a:off x="5826035" y="1613893"/>
            <a:ext cx="4038599" cy="5428799"/>
            <a:chOff x="0" y="243931"/>
            <a:chExt cx="4038599" cy="5428799"/>
          </a:xfrm>
        </p:grpSpPr>
        <p:sp>
          <p:nvSpPr>
            <p:cNvPr id="418" name="Shape 418"/>
            <p:cNvSpPr/>
            <p:nvPr/>
          </p:nvSpPr>
          <p:spPr>
            <a:xfrm>
              <a:off x="0" y="243931"/>
              <a:ext cx="4038599" cy="1216800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9" name="Shape 419"/>
            <p:cNvSpPr txBox="1"/>
            <p:nvPr/>
          </p:nvSpPr>
          <p:spPr>
            <a:xfrm>
              <a:off x="59398" y="303330"/>
              <a:ext cx="3919802" cy="10980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rIns="76200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b="0" lang="en-US" sz="2000" cap="none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rPr>
                <a:t>Agree to computer rules set up by your parents, teachers or guardians. </a:t>
              </a:r>
            </a:p>
          </p:txBody>
        </p:sp>
        <p:sp>
          <p:nvSpPr>
            <p:cNvPr id="420" name="Shape 420"/>
            <p:cNvSpPr/>
            <p:nvPr/>
          </p:nvSpPr>
          <p:spPr>
            <a:xfrm>
              <a:off x="0" y="1647931"/>
              <a:ext cx="4038599" cy="1216800"/>
            </a:xfrm>
            <a:prstGeom prst="roundRect">
              <a:avLst>
                <a:gd fmla="val 16667" name="adj"/>
              </a:avLst>
            </a:prstGeom>
            <a:solidFill>
              <a:srgbClr val="43BCB8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1" name="Shape 421"/>
            <p:cNvSpPr txBox="1"/>
            <p:nvPr/>
          </p:nvSpPr>
          <p:spPr>
            <a:xfrm>
              <a:off x="59398" y="1707330"/>
              <a:ext cx="3919802" cy="10980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rIns="76200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b="0" lang="en-US" sz="2000" cap="none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rPr>
                <a:t>Treat others online the way you’d like to be treated.</a:t>
              </a:r>
            </a:p>
          </p:txBody>
        </p:sp>
        <p:sp>
          <p:nvSpPr>
            <p:cNvPr id="422" name="Shape 422"/>
            <p:cNvSpPr/>
            <p:nvPr/>
          </p:nvSpPr>
          <p:spPr>
            <a:xfrm>
              <a:off x="0" y="3051931"/>
              <a:ext cx="4038599" cy="1216800"/>
            </a:xfrm>
            <a:prstGeom prst="roundRect">
              <a:avLst>
                <a:gd fmla="val 16667" name="adj"/>
              </a:avLst>
            </a:prstGeom>
            <a:solidFill>
              <a:srgbClr val="45B363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3" name="Shape 423"/>
            <p:cNvSpPr txBox="1"/>
            <p:nvPr/>
          </p:nvSpPr>
          <p:spPr>
            <a:xfrm>
              <a:off x="59398" y="3111330"/>
              <a:ext cx="3919802" cy="10980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rIns="76200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b="0" lang="en-US" sz="2000" cap="none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rPr>
                <a:t>You cannot believe everything you read on the internet and you can’t trust everything online</a:t>
              </a:r>
            </a:p>
          </p:txBody>
        </p:sp>
        <p:sp>
          <p:nvSpPr>
            <p:cNvPr id="424" name="Shape 424"/>
            <p:cNvSpPr/>
            <p:nvPr/>
          </p:nvSpPr>
          <p:spPr>
            <a:xfrm>
              <a:off x="0" y="4455930"/>
              <a:ext cx="4038599" cy="1216800"/>
            </a:xfrm>
            <a:prstGeom prst="roundRect">
              <a:avLst>
                <a:gd fmla="val 16667" name="adj"/>
              </a:avLst>
            </a:prstGeom>
            <a:solidFill>
              <a:srgbClr val="6FAA47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5" name="Shape 425"/>
            <p:cNvSpPr txBox="1"/>
            <p:nvPr/>
          </p:nvSpPr>
          <p:spPr>
            <a:xfrm>
              <a:off x="59398" y="4515330"/>
              <a:ext cx="3919802" cy="10980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rIns="76200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b="0" lang="en-US" sz="2000" cap="none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rPr>
                <a:t>Remember that the rules for online safety also apply to texting on your phone</a:t>
              </a:r>
            </a:p>
          </p:txBody>
        </p:sp>
      </p:grpSp>
      <p:sp>
        <p:nvSpPr>
          <p:cNvPr id="426" name="Shape 426"/>
          <p:cNvSpPr txBox="1"/>
          <p:nvPr/>
        </p:nvSpPr>
        <p:spPr>
          <a:xfrm>
            <a:off x="234035" y="6511"/>
            <a:ext cx="9601200" cy="1754325"/>
          </a:xfrm>
          <a:prstGeom prst="rect">
            <a:avLst/>
          </a:prstGeom>
          <a:noFill/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With freedom and trust comes the expectation that you will act - responsibly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Shape 427"/>
          <p:cNvSpPr/>
          <p:nvPr/>
        </p:nvSpPr>
        <p:spPr>
          <a:xfrm>
            <a:off x="204634" y="4506760"/>
            <a:ext cx="9671354" cy="760154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00" lIns="76200" rIns="76200" tIns="762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cap="non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Shape 428"/>
          <p:cNvSpPr/>
          <p:nvPr/>
        </p:nvSpPr>
        <p:spPr>
          <a:xfrm>
            <a:off x="163511" y="5308037"/>
            <a:ext cx="9753599" cy="17232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29" name="Shape 429"/>
          <p:cNvGrpSpPr/>
          <p:nvPr/>
        </p:nvGrpSpPr>
        <p:grpSpPr>
          <a:xfrm>
            <a:off x="206504" y="2085628"/>
            <a:ext cx="5523037" cy="5364218"/>
            <a:chOff x="228920" y="-108671"/>
            <a:chExt cx="5523037" cy="5364218"/>
          </a:xfrm>
        </p:grpSpPr>
        <p:sp>
          <p:nvSpPr>
            <p:cNvPr id="430" name="Shape 430"/>
            <p:cNvSpPr/>
            <p:nvPr/>
          </p:nvSpPr>
          <p:spPr>
            <a:xfrm>
              <a:off x="816341" y="171350"/>
              <a:ext cx="4523462" cy="4523462"/>
            </a:xfrm>
            <a:prstGeom prst="pie">
              <a:avLst>
                <a:gd fmla="val 16200000" name="adj1"/>
                <a:gd fmla="val 20520000" name="adj2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1" name="Shape 431"/>
            <p:cNvSpPr txBox="1"/>
            <p:nvPr/>
          </p:nvSpPr>
          <p:spPr>
            <a:xfrm>
              <a:off x="3176080" y="931723"/>
              <a:ext cx="1453969" cy="9693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rIns="25400" tIns="254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Before downloading or installing any software</a:t>
              </a:r>
            </a:p>
          </p:txBody>
        </p:sp>
        <p:sp>
          <p:nvSpPr>
            <p:cNvPr id="432" name="Shape 432"/>
            <p:cNvSpPr/>
            <p:nvPr/>
          </p:nvSpPr>
          <p:spPr>
            <a:xfrm>
              <a:off x="948161" y="401580"/>
              <a:ext cx="4523462" cy="4523462"/>
            </a:xfrm>
            <a:prstGeom prst="pie">
              <a:avLst>
                <a:gd fmla="val 20520000" name="adj1"/>
                <a:gd fmla="val 3240000" name="adj2"/>
              </a:avLst>
            </a:prstGeom>
            <a:gradFill>
              <a:gsLst>
                <a:gs pos="0">
                  <a:srgbClr val="DC8767"/>
                </a:gs>
                <a:gs pos="50000">
                  <a:srgbClr val="DD7549"/>
                </a:gs>
                <a:gs pos="100000">
                  <a:srgbClr val="CA643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3" name="Shape 433"/>
            <p:cNvSpPr txBox="1"/>
            <p:nvPr/>
          </p:nvSpPr>
          <p:spPr>
            <a:xfrm>
              <a:off x="3861485" y="2468371"/>
              <a:ext cx="1346268" cy="10770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rIns="25400" tIns="254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When you’re going on online</a:t>
              </a:r>
            </a:p>
          </p:txBody>
        </p:sp>
        <p:sp>
          <p:nvSpPr>
            <p:cNvPr id="434" name="Shape 434"/>
            <p:cNvSpPr/>
            <p:nvPr/>
          </p:nvSpPr>
          <p:spPr>
            <a:xfrm>
              <a:off x="710185" y="451874"/>
              <a:ext cx="4523462" cy="4523462"/>
            </a:xfrm>
            <a:prstGeom prst="pie">
              <a:avLst>
                <a:gd fmla="val 3240000" name="adj1"/>
                <a:gd fmla="val 7560000" name="adj2"/>
              </a:avLst>
            </a:prstGeom>
            <a:gradFill>
              <a:gsLst>
                <a:gs pos="0">
                  <a:srgbClr val="CA8D7E"/>
                </a:gs>
                <a:gs pos="50000">
                  <a:srgbClr val="C77C69"/>
                </a:gs>
                <a:gs pos="100000">
                  <a:srgbClr val="B56A57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5" name="Shape 435"/>
            <p:cNvSpPr txBox="1"/>
            <p:nvPr/>
          </p:nvSpPr>
          <p:spPr>
            <a:xfrm>
              <a:off x="2325708" y="3629067"/>
              <a:ext cx="1292416" cy="11847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rIns="25400" tIns="254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What you’re doing online</a:t>
              </a:r>
            </a:p>
          </p:txBody>
        </p:sp>
        <p:sp>
          <p:nvSpPr>
            <p:cNvPr id="436" name="Shape 436"/>
            <p:cNvSpPr/>
            <p:nvPr/>
          </p:nvSpPr>
          <p:spPr>
            <a:xfrm>
              <a:off x="509258" y="329702"/>
              <a:ext cx="4523462" cy="4523462"/>
            </a:xfrm>
            <a:prstGeom prst="pie">
              <a:avLst>
                <a:gd fmla="val 7560000" name="adj1"/>
                <a:gd fmla="val 11880000" name="adj2"/>
              </a:avLst>
            </a:prstGeom>
            <a:gradFill>
              <a:gsLst>
                <a:gs pos="0">
                  <a:srgbClr val="BA9A96"/>
                </a:gs>
                <a:gs pos="50000">
                  <a:srgbClr val="B58C87"/>
                </a:gs>
                <a:gs pos="100000">
                  <a:srgbClr val="A17975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7" name="Shape 437"/>
            <p:cNvSpPr txBox="1"/>
            <p:nvPr/>
          </p:nvSpPr>
          <p:spPr>
            <a:xfrm>
              <a:off x="773127" y="2396492"/>
              <a:ext cx="1346268" cy="10770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rIns="25400" tIns="254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About pictures you want to post online </a:t>
              </a:r>
            </a:p>
          </p:txBody>
        </p:sp>
        <p:sp>
          <p:nvSpPr>
            <p:cNvPr id="438" name="Shape 438"/>
            <p:cNvSpPr/>
            <p:nvPr/>
          </p:nvSpPr>
          <p:spPr>
            <a:xfrm>
              <a:off x="582408" y="171350"/>
              <a:ext cx="4523462" cy="4523462"/>
            </a:xfrm>
            <a:prstGeom prst="pie">
              <a:avLst>
                <a:gd fmla="val 11880000" name="adj1"/>
                <a:gd fmla="val 16200000" name="adj2"/>
              </a:avLst>
            </a:prstGeom>
            <a:gradFill>
              <a:gsLst>
                <a:gs pos="0">
                  <a:srgbClr val="AEAEAE"/>
                </a:gs>
                <a:gs pos="50000">
                  <a:srgbClr val="A4A4A4"/>
                </a:gs>
                <a:gs pos="100000">
                  <a:srgbClr val="909090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9" name="Shape 439"/>
            <p:cNvSpPr txBox="1"/>
            <p:nvPr/>
          </p:nvSpPr>
          <p:spPr>
            <a:xfrm>
              <a:off x="1292162" y="931723"/>
              <a:ext cx="1453969" cy="9693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rIns="25400" tIns="254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If you’re unsure of anything when you are online</a:t>
              </a:r>
            </a:p>
          </p:txBody>
        </p:sp>
        <p:sp>
          <p:nvSpPr>
            <p:cNvPr id="440" name="Shape 440"/>
            <p:cNvSpPr/>
            <p:nvPr/>
          </p:nvSpPr>
          <p:spPr>
            <a:xfrm>
              <a:off x="536104" y="-108671"/>
              <a:ext cx="5083508" cy="5083508"/>
            </a:xfrm>
            <a:custGeom>
              <a:pathLst>
                <a:path extrusionOk="0" h="120000" w="120000">
                  <a:moveTo>
                    <a:pt x="60005" y="4067"/>
                  </a:moveTo>
                  <a:lnTo>
                    <a:pt x="60005" y="4067"/>
                  </a:lnTo>
                  <a:cubicBezTo>
                    <a:pt x="82390" y="4069"/>
                    <a:pt x="102619" y="17418"/>
                    <a:pt x="111424" y="37999"/>
                  </a:cubicBezTo>
                  <a:lnTo>
                    <a:pt x="115280" y="36746"/>
                  </a:lnTo>
                  <a:lnTo>
                    <a:pt x="110292" y="43657"/>
                  </a:lnTo>
                  <a:lnTo>
                    <a:pt x="101740" y="41146"/>
                  </a:lnTo>
                  <a:lnTo>
                    <a:pt x="105594" y="39894"/>
                  </a:lnTo>
                  <a:lnTo>
                    <a:pt x="105594" y="39894"/>
                  </a:lnTo>
                  <a:cubicBezTo>
                    <a:pt x="97628" y="21829"/>
                    <a:pt x="79748" y="10171"/>
                    <a:pt x="60004" y="10169"/>
                  </a:cubicBezTo>
                  <a:close/>
                </a:path>
              </a:pathLst>
            </a:cu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668450" y="121516"/>
              <a:ext cx="5083508" cy="5083508"/>
            </a:xfrm>
            <a:custGeom>
              <a:pathLst>
                <a:path extrusionOk="0" h="120000" w="120000">
                  <a:moveTo>
                    <a:pt x="113194" y="42715"/>
                  </a:moveTo>
                  <a:cubicBezTo>
                    <a:pt x="120114" y="64009"/>
                    <a:pt x="113667" y="87378"/>
                    <a:pt x="96809" y="102113"/>
                  </a:cubicBezTo>
                  <a:lnTo>
                    <a:pt x="99192" y="105393"/>
                  </a:lnTo>
                  <a:lnTo>
                    <a:pt x="91079" y="102784"/>
                  </a:lnTo>
                  <a:lnTo>
                    <a:pt x="90825" y="93874"/>
                  </a:lnTo>
                  <a:lnTo>
                    <a:pt x="93206" y="97153"/>
                  </a:lnTo>
                  <a:lnTo>
                    <a:pt x="93206" y="97153"/>
                  </a:lnTo>
                  <a:cubicBezTo>
                    <a:pt x="107930" y="83994"/>
                    <a:pt x="113494" y="63381"/>
                    <a:pt x="107391" y="44600"/>
                  </a:cubicBezTo>
                  <a:close/>
                </a:path>
              </a:pathLst>
            </a:custGeom>
            <a:gradFill>
              <a:gsLst>
                <a:gs pos="0">
                  <a:srgbClr val="DC8767"/>
                </a:gs>
                <a:gs pos="50000">
                  <a:srgbClr val="DD7549"/>
                </a:gs>
                <a:gs pos="100000">
                  <a:srgbClr val="CA643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430162" y="172038"/>
              <a:ext cx="5083508" cy="5083508"/>
            </a:xfrm>
            <a:custGeom>
              <a:pathLst>
                <a:path extrusionOk="0" h="120000" w="120000">
                  <a:moveTo>
                    <a:pt x="92880" y="105247"/>
                  </a:moveTo>
                  <a:cubicBezTo>
                    <a:pt x="74766" y="118410"/>
                    <a:pt x="50547" y="119502"/>
                    <a:pt x="31322" y="108021"/>
                  </a:cubicBezTo>
                  <a:lnTo>
                    <a:pt x="28939" y="111301"/>
                  </a:lnTo>
                  <a:lnTo>
                    <a:pt x="28913" y="102779"/>
                  </a:lnTo>
                  <a:lnTo>
                    <a:pt x="37308" y="99784"/>
                  </a:lnTo>
                  <a:lnTo>
                    <a:pt x="34925" y="103062"/>
                  </a:lnTo>
                  <a:lnTo>
                    <a:pt x="34925" y="103062"/>
                  </a:lnTo>
                  <a:cubicBezTo>
                    <a:pt x="51992" y="112999"/>
                    <a:pt x="73317" y="111920"/>
                    <a:pt x="89293" y="100311"/>
                  </a:cubicBezTo>
                  <a:close/>
                </a:path>
              </a:pathLst>
            </a:custGeom>
            <a:gradFill>
              <a:gsLst>
                <a:gs pos="0">
                  <a:srgbClr val="CA8D7E"/>
                </a:gs>
                <a:gs pos="50000">
                  <a:srgbClr val="C77C69"/>
                </a:gs>
                <a:gs pos="100000">
                  <a:srgbClr val="B56A57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228920" y="49638"/>
              <a:ext cx="5083508" cy="5083508"/>
            </a:xfrm>
            <a:custGeom>
              <a:pathLst>
                <a:path extrusionOk="0" h="120000" w="120000">
                  <a:moveTo>
                    <a:pt x="27127" y="105253"/>
                  </a:moveTo>
                  <a:cubicBezTo>
                    <a:pt x="9012" y="92093"/>
                    <a:pt x="490" y="69399"/>
                    <a:pt x="5466" y="47569"/>
                  </a:cubicBezTo>
                  <a:lnTo>
                    <a:pt x="1610" y="46316"/>
                  </a:lnTo>
                  <a:lnTo>
                    <a:pt x="9706" y="43657"/>
                  </a:lnTo>
                  <a:lnTo>
                    <a:pt x="15150" y="50716"/>
                  </a:lnTo>
                  <a:lnTo>
                    <a:pt x="11296" y="49463"/>
                  </a:lnTo>
                  <a:lnTo>
                    <a:pt x="11296" y="49463"/>
                  </a:lnTo>
                  <a:cubicBezTo>
                    <a:pt x="7120" y="68764"/>
                    <a:pt x="14736" y="88710"/>
                    <a:pt x="30713" y="100316"/>
                  </a:cubicBezTo>
                  <a:close/>
                </a:path>
              </a:pathLst>
            </a:custGeom>
            <a:gradFill>
              <a:gsLst>
                <a:gs pos="0">
                  <a:srgbClr val="BA9A96"/>
                </a:gs>
                <a:gs pos="50000">
                  <a:srgbClr val="B58C87"/>
                </a:gs>
                <a:gs pos="100000">
                  <a:srgbClr val="A17975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302597" y="-108671"/>
              <a:ext cx="5083508" cy="5083508"/>
            </a:xfrm>
            <a:custGeom>
              <a:pathLst>
                <a:path extrusionOk="0" h="120000" w="120000">
                  <a:moveTo>
                    <a:pt x="6805" y="42714"/>
                  </a:moveTo>
                  <a:cubicBezTo>
                    <a:pt x="13723" y="21424"/>
                    <a:pt x="32669" y="6310"/>
                    <a:pt x="54964" y="4294"/>
                  </a:cubicBezTo>
                  <a:lnTo>
                    <a:pt x="54963" y="240"/>
                  </a:lnTo>
                  <a:lnTo>
                    <a:pt x="59995" y="7118"/>
                  </a:lnTo>
                  <a:lnTo>
                    <a:pt x="54965" y="14477"/>
                  </a:lnTo>
                  <a:lnTo>
                    <a:pt x="54964" y="10424"/>
                  </a:lnTo>
                  <a:lnTo>
                    <a:pt x="54964" y="10424"/>
                  </a:lnTo>
                  <a:cubicBezTo>
                    <a:pt x="35322" y="12419"/>
                    <a:pt x="18710" y="25823"/>
                    <a:pt x="12608" y="44599"/>
                  </a:cubicBezTo>
                  <a:close/>
                </a:path>
              </a:pathLst>
            </a:custGeom>
            <a:gradFill>
              <a:gsLst>
                <a:gs pos="0">
                  <a:srgbClr val="AEAEAE"/>
                </a:gs>
                <a:gs pos="50000">
                  <a:srgbClr val="A4A4A4"/>
                </a:gs>
                <a:gs pos="100000">
                  <a:srgbClr val="909090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45" name="Shape 445"/>
          <p:cNvSpPr/>
          <p:nvPr/>
        </p:nvSpPr>
        <p:spPr>
          <a:xfrm>
            <a:off x="976248" y="1369962"/>
            <a:ext cx="3962399" cy="1053285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Talk to your parents</a:t>
            </a:r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Shape 45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080624" cy="4040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Shape 4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8511" y="4237037"/>
            <a:ext cx="5391149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/>
          <p:nvPr>
            <p:ph type="title"/>
          </p:nvPr>
        </p:nvSpPr>
        <p:spPr>
          <a:xfrm>
            <a:off x="741362" y="282575"/>
            <a:ext cx="8609011" cy="12620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211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Times New Roman"/>
              <a:buNone/>
            </a:pPr>
            <a:r>
              <a:rPr b="0" i="0" lang="en-US" sz="3638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Wikipedia</a:t>
            </a:r>
          </a:p>
        </p:txBody>
      </p:sp>
      <p:sp>
        <p:nvSpPr>
          <p:cNvPr id="457" name="Shape 457"/>
          <p:cNvSpPr txBox="1"/>
          <p:nvPr>
            <p:ph idx="1" type="body"/>
          </p:nvPr>
        </p:nvSpPr>
        <p:spPr>
          <a:xfrm>
            <a:off x="0" y="1190625"/>
            <a:ext cx="9070974" cy="3427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12600">
            <a:noAutofit/>
          </a:bodyPr>
          <a:lstStyle/>
          <a:p>
            <a:pPr indent="-349250" lvl="0" marL="4508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000"/>
              <a:buFont typeface="Noto Sans Symbols"/>
              <a:buChar char="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Free online encyclopaedia</a:t>
            </a:r>
          </a:p>
          <a:p>
            <a:pPr indent="-349250" lvl="0" marL="450850" marR="0" rtl="0" algn="l">
              <a:lnSpc>
                <a:spcPct val="8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ct val="45000"/>
              <a:buFont typeface="Noto Sans Symbols"/>
              <a:buChar char="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Ranked among the ten most popular websites</a:t>
            </a:r>
          </a:p>
          <a:p>
            <a:pPr indent="-349250" lvl="0" marL="450850" marR="0" rtl="0" algn="l">
              <a:lnSpc>
                <a:spcPct val="8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ct val="45000"/>
              <a:buFont typeface="Noto Sans Symbols"/>
              <a:buChar char="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Written collaboratively by largely </a:t>
            </a:r>
          </a:p>
          <a:p>
            <a:pPr indent="-6350" lvl="0" marL="107950" marR="0" rtl="0" algn="l">
              <a:lnSpc>
                <a:spcPct val="8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anonymous volunteers who write without pay</a:t>
            </a:r>
          </a:p>
          <a:p>
            <a:pPr indent="-349250" lvl="0" marL="450850" marR="0" rtl="0" algn="l">
              <a:lnSpc>
                <a:spcPct val="8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ct val="45000"/>
              <a:buFont typeface="Noto Sans Symbols"/>
              <a:buChar char="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Wikipedia is available in Malayalam</a:t>
            </a:r>
          </a:p>
          <a:p>
            <a:pPr indent="-6350" lvl="0" marL="107950" marR="0" rtl="0" algn="l">
              <a:lnSpc>
                <a:spcPct val="8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b="0" i="0" lang="en-US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https://ml.wikipedia.org/wiki/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indent="-349250" lvl="0" marL="450850" marR="0" rtl="0" algn="l">
              <a:lnSpc>
                <a:spcPct val="8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ct val="45000"/>
              <a:buFont typeface="Noto Sans Symbols"/>
              <a:buChar char="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Wikipedia is a free, open content online encyclopaedia </a:t>
            </a:r>
          </a:p>
          <a:p>
            <a:pPr indent="-6350" lvl="0" marL="107950" marR="0" rtl="0" algn="l">
              <a:lnSpc>
                <a:spcPct val="8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created through the collaborative effort of a community  </a:t>
            </a:r>
          </a:p>
          <a:p>
            <a:pPr indent="-6350" lvl="0" marL="107950" marR="0" rtl="0" algn="l">
              <a:lnSpc>
                <a:spcPct val="8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of users known as Wikipedians. Anyone registered </a:t>
            </a:r>
          </a:p>
          <a:p>
            <a:pPr indent="-6350" lvl="0" marL="107950" marR="0" rtl="0" algn="l">
              <a:lnSpc>
                <a:spcPct val="8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on the site can create an article for publication</a:t>
            </a:r>
          </a:p>
          <a:p>
            <a:pPr indent="-6350" lvl="0" marL="107950" marR="0" rtl="0" algn="l">
              <a:lnSpc>
                <a:spcPct val="8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0850" marR="0" rtl="0" algn="l">
              <a:lnSpc>
                <a:spcPct val="80000"/>
              </a:lnSpc>
              <a:spcBef>
                <a:spcPts val="827"/>
              </a:spcBef>
              <a:buClr>
                <a:srgbClr val="E6E6E6"/>
              </a:buClr>
              <a:buSzPct val="45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8" name="Shape 4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7493" y="1190625"/>
            <a:ext cx="1933574" cy="237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Shape 4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37589" y="4592789"/>
            <a:ext cx="2033384" cy="2419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Shape 4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4618037"/>
            <a:ext cx="6488111" cy="2941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" name="Shape 465"/>
          <p:cNvGrpSpPr/>
          <p:nvPr/>
        </p:nvGrpSpPr>
        <p:grpSpPr>
          <a:xfrm>
            <a:off x="166767" y="4539092"/>
            <a:ext cx="9518488" cy="2291487"/>
            <a:chOff x="166767" y="4539092"/>
            <a:chExt cx="9518488" cy="2291487"/>
          </a:xfrm>
        </p:grpSpPr>
        <p:sp>
          <p:nvSpPr>
            <p:cNvPr id="466" name="Shape 466"/>
            <p:cNvSpPr/>
            <p:nvPr/>
          </p:nvSpPr>
          <p:spPr>
            <a:xfrm>
              <a:off x="166767" y="4539092"/>
              <a:ext cx="1762683" cy="1057608"/>
            </a:xfrm>
            <a:custGeom>
              <a:pathLst>
                <a:path extrusionOk="0" h="120000" w="120000">
                  <a:moveTo>
                    <a:pt x="35000" y="134999"/>
                  </a:moveTo>
                  <a:lnTo>
                    <a:pt x="30514" y="112254"/>
                  </a:lnTo>
                  <a:cubicBezTo>
                    <a:pt x="-5946" y="91681"/>
                    <a:pt x="-10661" y="41034"/>
                    <a:pt x="21376" y="14084"/>
                  </a:cubicBezTo>
                  <a:cubicBezTo>
                    <a:pt x="37093" y="863"/>
                    <a:pt x="58481" y="-3399"/>
                    <a:pt x="78066" y="2784"/>
                  </a:cubicBezTo>
                  <a:cubicBezTo>
                    <a:pt x="115165" y="14498"/>
                    <a:pt x="131477" y="57878"/>
                    <a:pt x="111289" y="91135"/>
                  </a:cubicBezTo>
                  <a:cubicBezTo>
                    <a:pt x="98958" y="111448"/>
                    <a:pt x="75800" y="122570"/>
                    <a:pt x="52236" y="119495"/>
                  </a:cubicBezTo>
                  <a:lnTo>
                    <a:pt x="35000" y="134999"/>
                  </a:lnTo>
                  <a:close/>
                </a:path>
              </a:pathLst>
            </a:custGeom>
            <a:solidFill>
              <a:schemeClr val="lt1"/>
            </a:solidFill>
            <a:ln cap="flat" cmpd="sng" w="12700">
              <a:solidFill>
                <a:srgbClr val="528CB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215825" lIns="319075" rIns="319075" tIns="2158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b="1"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Know what type of content to film and upload</a:t>
              </a:r>
            </a:p>
          </p:txBody>
        </p:sp>
        <p:sp>
          <p:nvSpPr>
            <p:cNvPr id="467" name="Shape 467"/>
            <p:cNvSpPr/>
            <p:nvPr/>
          </p:nvSpPr>
          <p:spPr>
            <a:xfrm>
              <a:off x="2105718" y="4539092"/>
              <a:ext cx="1762683" cy="1057608"/>
            </a:xfrm>
            <a:custGeom>
              <a:pathLst>
                <a:path extrusionOk="0" h="120000" w="120000">
                  <a:moveTo>
                    <a:pt x="35000" y="134999"/>
                  </a:moveTo>
                  <a:lnTo>
                    <a:pt x="30514" y="112254"/>
                  </a:lnTo>
                  <a:cubicBezTo>
                    <a:pt x="-5946" y="91681"/>
                    <a:pt x="-10661" y="41034"/>
                    <a:pt x="21376" y="14084"/>
                  </a:cubicBezTo>
                  <a:cubicBezTo>
                    <a:pt x="37093" y="863"/>
                    <a:pt x="58481" y="-3399"/>
                    <a:pt x="78066" y="2784"/>
                  </a:cubicBezTo>
                  <a:cubicBezTo>
                    <a:pt x="115165" y="14498"/>
                    <a:pt x="131477" y="57878"/>
                    <a:pt x="111289" y="91135"/>
                  </a:cubicBezTo>
                  <a:cubicBezTo>
                    <a:pt x="98958" y="111448"/>
                    <a:pt x="75800" y="122570"/>
                    <a:pt x="52236" y="119495"/>
                  </a:cubicBezTo>
                  <a:lnTo>
                    <a:pt x="35000" y="134999"/>
                  </a:lnTo>
                  <a:close/>
                </a:path>
              </a:pathLst>
            </a:custGeom>
            <a:solidFill>
              <a:schemeClr val="lt1"/>
            </a:solidFill>
            <a:ln cap="flat" cmpd="sng" w="12700">
              <a:solidFill>
                <a:srgbClr val="528CB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215825" lIns="319075" rIns="319075" tIns="2158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b="1"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Remember “The Grandma Rule”</a:t>
              </a:r>
            </a:p>
          </p:txBody>
        </p:sp>
        <p:sp>
          <p:nvSpPr>
            <p:cNvPr id="468" name="Shape 468"/>
            <p:cNvSpPr/>
            <p:nvPr/>
          </p:nvSpPr>
          <p:spPr>
            <a:xfrm>
              <a:off x="4044669" y="4539092"/>
              <a:ext cx="1762683" cy="1057608"/>
            </a:xfrm>
            <a:custGeom>
              <a:pathLst>
                <a:path extrusionOk="0" h="120000" w="120000">
                  <a:moveTo>
                    <a:pt x="35000" y="134999"/>
                  </a:moveTo>
                  <a:lnTo>
                    <a:pt x="30514" y="112254"/>
                  </a:lnTo>
                  <a:cubicBezTo>
                    <a:pt x="-5946" y="91681"/>
                    <a:pt x="-10661" y="41034"/>
                    <a:pt x="21376" y="14084"/>
                  </a:cubicBezTo>
                  <a:cubicBezTo>
                    <a:pt x="37093" y="863"/>
                    <a:pt x="58481" y="-3399"/>
                    <a:pt x="78066" y="2784"/>
                  </a:cubicBezTo>
                  <a:cubicBezTo>
                    <a:pt x="115165" y="14498"/>
                    <a:pt x="131477" y="57878"/>
                    <a:pt x="111289" y="91135"/>
                  </a:cubicBezTo>
                  <a:cubicBezTo>
                    <a:pt x="98958" y="111448"/>
                    <a:pt x="75800" y="122570"/>
                    <a:pt x="52236" y="119495"/>
                  </a:cubicBezTo>
                  <a:lnTo>
                    <a:pt x="35000" y="134999"/>
                  </a:lnTo>
                  <a:close/>
                </a:path>
              </a:pathLst>
            </a:custGeom>
            <a:solidFill>
              <a:schemeClr val="lt1"/>
            </a:solidFill>
            <a:ln cap="flat" cmpd="sng" w="12700">
              <a:solidFill>
                <a:srgbClr val="528CB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215825" lIns="319075" rIns="319075" tIns="2158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b="1"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Use YouTube’s privacy features</a:t>
              </a:r>
            </a:p>
          </p:txBody>
        </p:sp>
        <p:sp>
          <p:nvSpPr>
            <p:cNvPr id="469" name="Shape 469"/>
            <p:cNvSpPr/>
            <p:nvPr/>
          </p:nvSpPr>
          <p:spPr>
            <a:xfrm>
              <a:off x="5983621" y="4539092"/>
              <a:ext cx="1762683" cy="1057608"/>
            </a:xfrm>
            <a:custGeom>
              <a:pathLst>
                <a:path extrusionOk="0" h="120000" w="120000">
                  <a:moveTo>
                    <a:pt x="35000" y="134999"/>
                  </a:moveTo>
                  <a:lnTo>
                    <a:pt x="30514" y="112254"/>
                  </a:lnTo>
                  <a:cubicBezTo>
                    <a:pt x="-5946" y="91681"/>
                    <a:pt x="-10661" y="41034"/>
                    <a:pt x="21376" y="14084"/>
                  </a:cubicBezTo>
                  <a:cubicBezTo>
                    <a:pt x="37093" y="863"/>
                    <a:pt x="58481" y="-3399"/>
                    <a:pt x="78066" y="2784"/>
                  </a:cubicBezTo>
                  <a:cubicBezTo>
                    <a:pt x="115165" y="14498"/>
                    <a:pt x="131477" y="57878"/>
                    <a:pt x="111289" y="91135"/>
                  </a:cubicBezTo>
                  <a:cubicBezTo>
                    <a:pt x="98958" y="111448"/>
                    <a:pt x="75800" y="122570"/>
                    <a:pt x="52236" y="119495"/>
                  </a:cubicBezTo>
                  <a:lnTo>
                    <a:pt x="35000" y="134999"/>
                  </a:lnTo>
                  <a:close/>
                </a:path>
              </a:pathLst>
            </a:custGeom>
            <a:solidFill>
              <a:schemeClr val="lt1"/>
            </a:solidFill>
            <a:ln cap="flat" cmpd="sng" w="12700">
              <a:solidFill>
                <a:srgbClr val="528CB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215825" lIns="319075" rIns="319075" tIns="2158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b="1"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Set up a family account</a:t>
              </a:r>
            </a:p>
          </p:txBody>
        </p:sp>
        <p:sp>
          <p:nvSpPr>
            <p:cNvPr id="470" name="Shape 470"/>
            <p:cNvSpPr/>
            <p:nvPr/>
          </p:nvSpPr>
          <p:spPr>
            <a:xfrm>
              <a:off x="7922572" y="4539092"/>
              <a:ext cx="1762683" cy="1057608"/>
            </a:xfrm>
            <a:custGeom>
              <a:pathLst>
                <a:path extrusionOk="0" h="120000" w="120000">
                  <a:moveTo>
                    <a:pt x="35000" y="134999"/>
                  </a:moveTo>
                  <a:lnTo>
                    <a:pt x="30514" y="112254"/>
                  </a:lnTo>
                  <a:cubicBezTo>
                    <a:pt x="-5946" y="91681"/>
                    <a:pt x="-10661" y="41034"/>
                    <a:pt x="21376" y="14084"/>
                  </a:cubicBezTo>
                  <a:cubicBezTo>
                    <a:pt x="37093" y="863"/>
                    <a:pt x="58481" y="-3399"/>
                    <a:pt x="78066" y="2784"/>
                  </a:cubicBezTo>
                  <a:cubicBezTo>
                    <a:pt x="115165" y="14498"/>
                    <a:pt x="131477" y="57878"/>
                    <a:pt x="111289" y="91135"/>
                  </a:cubicBezTo>
                  <a:cubicBezTo>
                    <a:pt x="98958" y="111448"/>
                    <a:pt x="75800" y="122570"/>
                    <a:pt x="52236" y="119495"/>
                  </a:cubicBezTo>
                  <a:lnTo>
                    <a:pt x="35000" y="134999"/>
                  </a:lnTo>
                  <a:close/>
                </a:path>
              </a:pathLst>
            </a:custGeom>
            <a:solidFill>
              <a:schemeClr val="lt1"/>
            </a:solidFill>
            <a:ln cap="flat" cmpd="sng" w="12700">
              <a:solidFill>
                <a:srgbClr val="528CB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215825" lIns="319075" rIns="319075" tIns="2158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b="1"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Turn on Safety mode</a:t>
              </a:r>
            </a:p>
          </p:txBody>
        </p:sp>
        <p:sp>
          <p:nvSpPr>
            <p:cNvPr id="471" name="Shape 471"/>
            <p:cNvSpPr/>
            <p:nvPr/>
          </p:nvSpPr>
          <p:spPr>
            <a:xfrm>
              <a:off x="166767" y="5772971"/>
              <a:ext cx="1762683" cy="1057608"/>
            </a:xfrm>
            <a:custGeom>
              <a:pathLst>
                <a:path extrusionOk="0" h="120000" w="120000">
                  <a:moveTo>
                    <a:pt x="35000" y="134999"/>
                  </a:moveTo>
                  <a:lnTo>
                    <a:pt x="30514" y="112254"/>
                  </a:lnTo>
                  <a:cubicBezTo>
                    <a:pt x="-5946" y="91681"/>
                    <a:pt x="-10661" y="41034"/>
                    <a:pt x="21376" y="14084"/>
                  </a:cubicBezTo>
                  <a:cubicBezTo>
                    <a:pt x="37093" y="863"/>
                    <a:pt x="58481" y="-3399"/>
                    <a:pt x="78066" y="2784"/>
                  </a:cubicBezTo>
                  <a:cubicBezTo>
                    <a:pt x="115165" y="14498"/>
                    <a:pt x="131477" y="57878"/>
                    <a:pt x="111289" y="91135"/>
                  </a:cubicBezTo>
                  <a:cubicBezTo>
                    <a:pt x="98958" y="111448"/>
                    <a:pt x="75800" y="122570"/>
                    <a:pt x="52236" y="119495"/>
                  </a:cubicBezTo>
                  <a:lnTo>
                    <a:pt x="35000" y="134999"/>
                  </a:lnTo>
                  <a:close/>
                </a:path>
              </a:pathLst>
            </a:custGeom>
            <a:solidFill>
              <a:schemeClr val="lt1"/>
            </a:solidFill>
            <a:ln cap="flat" cmpd="sng" w="12700">
              <a:solidFill>
                <a:srgbClr val="528CB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215825" lIns="319075" rIns="319075" tIns="2158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b="1"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Choose carefully</a:t>
              </a:r>
            </a:p>
          </p:txBody>
        </p:sp>
        <p:sp>
          <p:nvSpPr>
            <p:cNvPr id="472" name="Shape 472"/>
            <p:cNvSpPr/>
            <p:nvPr/>
          </p:nvSpPr>
          <p:spPr>
            <a:xfrm>
              <a:off x="2105718" y="5772971"/>
              <a:ext cx="1762683" cy="1057608"/>
            </a:xfrm>
            <a:custGeom>
              <a:pathLst>
                <a:path extrusionOk="0" h="120000" w="120000">
                  <a:moveTo>
                    <a:pt x="35000" y="134999"/>
                  </a:moveTo>
                  <a:lnTo>
                    <a:pt x="30514" y="112254"/>
                  </a:lnTo>
                  <a:cubicBezTo>
                    <a:pt x="-5946" y="91681"/>
                    <a:pt x="-10661" y="41034"/>
                    <a:pt x="21376" y="14084"/>
                  </a:cubicBezTo>
                  <a:cubicBezTo>
                    <a:pt x="37093" y="863"/>
                    <a:pt x="58481" y="-3399"/>
                    <a:pt x="78066" y="2784"/>
                  </a:cubicBezTo>
                  <a:cubicBezTo>
                    <a:pt x="115165" y="14498"/>
                    <a:pt x="131477" y="57878"/>
                    <a:pt x="111289" y="91135"/>
                  </a:cubicBezTo>
                  <a:cubicBezTo>
                    <a:pt x="98958" y="111448"/>
                    <a:pt x="75800" y="122570"/>
                    <a:pt x="52236" y="119495"/>
                  </a:cubicBezTo>
                  <a:lnTo>
                    <a:pt x="35000" y="134999"/>
                  </a:lnTo>
                  <a:close/>
                </a:path>
              </a:pathLst>
            </a:custGeom>
            <a:solidFill>
              <a:schemeClr val="lt1"/>
            </a:solidFill>
            <a:ln cap="flat" cmpd="sng" w="12700">
              <a:solidFill>
                <a:srgbClr val="528CB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215825" lIns="319075" rIns="319075" tIns="2158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b="1"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Eschew the Tube</a:t>
              </a:r>
            </a:p>
          </p:txBody>
        </p:sp>
        <p:sp>
          <p:nvSpPr>
            <p:cNvPr id="473" name="Shape 473"/>
            <p:cNvSpPr/>
            <p:nvPr/>
          </p:nvSpPr>
          <p:spPr>
            <a:xfrm>
              <a:off x="4044669" y="5772971"/>
              <a:ext cx="1762683" cy="1057608"/>
            </a:xfrm>
            <a:custGeom>
              <a:pathLst>
                <a:path extrusionOk="0" h="120000" w="120000">
                  <a:moveTo>
                    <a:pt x="35000" y="134999"/>
                  </a:moveTo>
                  <a:lnTo>
                    <a:pt x="30514" y="112254"/>
                  </a:lnTo>
                  <a:cubicBezTo>
                    <a:pt x="-5946" y="91681"/>
                    <a:pt x="-10661" y="41034"/>
                    <a:pt x="21376" y="14084"/>
                  </a:cubicBezTo>
                  <a:cubicBezTo>
                    <a:pt x="37093" y="863"/>
                    <a:pt x="58481" y="-3399"/>
                    <a:pt x="78066" y="2784"/>
                  </a:cubicBezTo>
                  <a:cubicBezTo>
                    <a:pt x="115165" y="14498"/>
                    <a:pt x="131477" y="57878"/>
                    <a:pt x="111289" y="91135"/>
                  </a:cubicBezTo>
                  <a:cubicBezTo>
                    <a:pt x="98958" y="111448"/>
                    <a:pt x="75800" y="122570"/>
                    <a:pt x="52236" y="119495"/>
                  </a:cubicBezTo>
                  <a:lnTo>
                    <a:pt x="35000" y="134999"/>
                  </a:lnTo>
                  <a:close/>
                </a:path>
              </a:pathLst>
            </a:custGeom>
            <a:solidFill>
              <a:schemeClr val="lt1"/>
            </a:solidFill>
            <a:ln cap="flat" cmpd="sng" w="12700">
              <a:solidFill>
                <a:srgbClr val="528CB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215825" lIns="319075" rIns="319075" tIns="2158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b="1"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Upload with extreme caution</a:t>
              </a:r>
            </a:p>
          </p:txBody>
        </p:sp>
        <p:sp>
          <p:nvSpPr>
            <p:cNvPr id="474" name="Shape 474"/>
            <p:cNvSpPr/>
            <p:nvPr/>
          </p:nvSpPr>
          <p:spPr>
            <a:xfrm>
              <a:off x="5983621" y="5772971"/>
              <a:ext cx="1762683" cy="1057608"/>
            </a:xfrm>
            <a:custGeom>
              <a:pathLst>
                <a:path extrusionOk="0" h="120000" w="120000">
                  <a:moveTo>
                    <a:pt x="35000" y="134999"/>
                  </a:moveTo>
                  <a:lnTo>
                    <a:pt x="30514" y="112254"/>
                  </a:lnTo>
                  <a:cubicBezTo>
                    <a:pt x="-5946" y="91681"/>
                    <a:pt x="-10661" y="41034"/>
                    <a:pt x="21376" y="14084"/>
                  </a:cubicBezTo>
                  <a:cubicBezTo>
                    <a:pt x="37093" y="863"/>
                    <a:pt x="58481" y="-3399"/>
                    <a:pt x="78066" y="2784"/>
                  </a:cubicBezTo>
                  <a:cubicBezTo>
                    <a:pt x="115165" y="14498"/>
                    <a:pt x="131477" y="57878"/>
                    <a:pt x="111289" y="91135"/>
                  </a:cubicBezTo>
                  <a:cubicBezTo>
                    <a:pt x="98958" y="111448"/>
                    <a:pt x="75800" y="122570"/>
                    <a:pt x="52236" y="119495"/>
                  </a:cubicBezTo>
                  <a:lnTo>
                    <a:pt x="35000" y="134999"/>
                  </a:lnTo>
                  <a:close/>
                </a:path>
              </a:pathLst>
            </a:custGeom>
            <a:solidFill>
              <a:schemeClr val="lt1"/>
            </a:solidFill>
            <a:ln cap="flat" cmpd="sng" w="12700">
              <a:solidFill>
                <a:srgbClr val="528CB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215825" lIns="319075" rIns="319075" tIns="2158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b="1"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Post in private</a:t>
              </a:r>
            </a:p>
          </p:txBody>
        </p:sp>
        <p:sp>
          <p:nvSpPr>
            <p:cNvPr id="475" name="Shape 475"/>
            <p:cNvSpPr/>
            <p:nvPr/>
          </p:nvSpPr>
          <p:spPr>
            <a:xfrm>
              <a:off x="7922572" y="5772971"/>
              <a:ext cx="1762683" cy="1057608"/>
            </a:xfrm>
            <a:custGeom>
              <a:pathLst>
                <a:path extrusionOk="0" h="120000" w="120000">
                  <a:moveTo>
                    <a:pt x="35000" y="134999"/>
                  </a:moveTo>
                  <a:lnTo>
                    <a:pt x="30514" y="112254"/>
                  </a:lnTo>
                  <a:cubicBezTo>
                    <a:pt x="-5946" y="91681"/>
                    <a:pt x="-10661" y="41034"/>
                    <a:pt x="21376" y="14084"/>
                  </a:cubicBezTo>
                  <a:cubicBezTo>
                    <a:pt x="37093" y="863"/>
                    <a:pt x="58481" y="-3399"/>
                    <a:pt x="78066" y="2784"/>
                  </a:cubicBezTo>
                  <a:cubicBezTo>
                    <a:pt x="115165" y="14498"/>
                    <a:pt x="131477" y="57878"/>
                    <a:pt x="111289" y="91135"/>
                  </a:cubicBezTo>
                  <a:cubicBezTo>
                    <a:pt x="98958" y="111448"/>
                    <a:pt x="75800" y="122570"/>
                    <a:pt x="52236" y="119495"/>
                  </a:cubicBezTo>
                  <a:lnTo>
                    <a:pt x="35000" y="134999"/>
                  </a:lnTo>
                  <a:close/>
                </a:path>
              </a:pathLst>
            </a:custGeom>
            <a:solidFill>
              <a:schemeClr val="lt1"/>
            </a:solidFill>
            <a:ln cap="flat" cmpd="sng" w="12700">
              <a:solidFill>
                <a:srgbClr val="528CB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215825" lIns="319075" rIns="319075" tIns="2158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b="1"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Kill comments</a:t>
              </a:r>
            </a:p>
          </p:txBody>
        </p:sp>
      </p:grpSp>
      <p:pic>
        <p:nvPicPr>
          <p:cNvPr id="476" name="Shape 4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712" y="371186"/>
            <a:ext cx="3809999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Shape 4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21112" y="731837"/>
            <a:ext cx="5946561" cy="338643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Shape 478"/>
          <p:cNvSpPr/>
          <p:nvPr/>
        </p:nvSpPr>
        <p:spPr>
          <a:xfrm>
            <a:off x="696912" y="1666585"/>
            <a:ext cx="2590800" cy="2243435"/>
          </a:xfrm>
          <a:prstGeom prst="star6">
            <a:avLst>
              <a:gd fmla="val 28868" name="adj"/>
              <a:gd fmla="val 115470" name="hf"/>
            </a:avLst>
          </a:prstGeom>
          <a:solidFill>
            <a:schemeClr val="accent5"/>
          </a:solidFill>
          <a:ln cap="flat" cmpd="sng" w="12700">
            <a:solidFill>
              <a:srgbClr val="31538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Accentuate the positive</a:t>
            </a:r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3" name="Shape 483"/>
          <p:cNvGrpSpPr/>
          <p:nvPr/>
        </p:nvGrpSpPr>
        <p:grpSpPr>
          <a:xfrm>
            <a:off x="544512" y="3166940"/>
            <a:ext cx="9077324" cy="4268159"/>
            <a:chOff x="544512" y="3166940"/>
            <a:chExt cx="9077324" cy="4268159"/>
          </a:xfrm>
        </p:grpSpPr>
        <p:sp>
          <p:nvSpPr>
            <p:cNvPr id="484" name="Shape 484"/>
            <p:cNvSpPr/>
            <p:nvPr/>
          </p:nvSpPr>
          <p:spPr>
            <a:xfrm>
              <a:off x="544512" y="3403100"/>
              <a:ext cx="9077324" cy="403199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4372C3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998378" y="3166940"/>
              <a:ext cx="6354125" cy="472320"/>
            </a:xfrm>
            <a:custGeom>
              <a:pathLst>
                <a:path extrusionOk="0" h="120000" w="120000">
                  <a:moveTo>
                    <a:pt x="0" y="20000"/>
                  </a:moveTo>
                  <a:cubicBezTo>
                    <a:pt x="0" y="8954"/>
                    <a:pt x="665" y="0"/>
                    <a:pt x="1486" y="0"/>
                  </a:cubicBezTo>
                  <a:lnTo>
                    <a:pt x="118513" y="0"/>
                  </a:lnTo>
                  <a:cubicBezTo>
                    <a:pt x="119334" y="0"/>
                    <a:pt x="120000" y="8954"/>
                    <a:pt x="120000" y="20000"/>
                  </a:cubicBezTo>
                  <a:lnTo>
                    <a:pt x="120000" y="99999"/>
                  </a:lnTo>
                  <a:cubicBezTo>
                    <a:pt x="120000" y="111045"/>
                    <a:pt x="119334" y="120000"/>
                    <a:pt x="118513" y="120000"/>
                  </a:cubicBezTo>
                  <a:lnTo>
                    <a:pt x="1486" y="120000"/>
                  </a:lnTo>
                  <a:cubicBezTo>
                    <a:pt x="665" y="120000"/>
                    <a:pt x="0" y="111045"/>
                    <a:pt x="0" y="99999"/>
                  </a:cubicBezTo>
                  <a:lnTo>
                    <a:pt x="0" y="20000"/>
                  </a:lnTo>
                  <a:close/>
                </a:path>
              </a:pathLst>
            </a:cu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23050" lIns="263225" rIns="263225" tIns="23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b="1" lang="en-US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Avoid Automatic Downloads</a:t>
              </a:r>
            </a:p>
          </p:txBody>
        </p:sp>
        <p:sp>
          <p:nvSpPr>
            <p:cNvPr id="486" name="Shape 486"/>
            <p:cNvSpPr/>
            <p:nvPr/>
          </p:nvSpPr>
          <p:spPr>
            <a:xfrm>
              <a:off x="544512" y="4128860"/>
              <a:ext cx="9077324" cy="403199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43A2B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998378" y="3892700"/>
              <a:ext cx="6354125" cy="472320"/>
            </a:xfrm>
            <a:custGeom>
              <a:pathLst>
                <a:path extrusionOk="0" h="120000" w="120000">
                  <a:moveTo>
                    <a:pt x="0" y="20000"/>
                  </a:moveTo>
                  <a:cubicBezTo>
                    <a:pt x="0" y="8954"/>
                    <a:pt x="665" y="0"/>
                    <a:pt x="1486" y="0"/>
                  </a:cubicBezTo>
                  <a:lnTo>
                    <a:pt x="118513" y="0"/>
                  </a:lnTo>
                  <a:cubicBezTo>
                    <a:pt x="119334" y="0"/>
                    <a:pt x="120000" y="8954"/>
                    <a:pt x="120000" y="20000"/>
                  </a:cubicBezTo>
                  <a:lnTo>
                    <a:pt x="120000" y="99999"/>
                  </a:lnTo>
                  <a:cubicBezTo>
                    <a:pt x="120000" y="111045"/>
                    <a:pt x="119334" y="120000"/>
                    <a:pt x="118513" y="120000"/>
                  </a:cubicBezTo>
                  <a:lnTo>
                    <a:pt x="1486" y="120000"/>
                  </a:lnTo>
                  <a:cubicBezTo>
                    <a:pt x="665" y="120000"/>
                    <a:pt x="0" y="111045"/>
                    <a:pt x="0" y="99999"/>
                  </a:cubicBezTo>
                  <a:lnTo>
                    <a:pt x="0" y="20000"/>
                  </a:lnTo>
                  <a:close/>
                </a:path>
              </a:pathLst>
            </a:custGeom>
            <a:solidFill>
              <a:srgbClr val="43A2BE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23050" lIns="263225" rIns="263225" tIns="23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b="1" lang="en-US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Stick to Software from Trusted Sources</a:t>
              </a:r>
            </a:p>
          </p:txBody>
        </p:sp>
        <p:sp>
          <p:nvSpPr>
            <p:cNvPr id="488" name="Shape 488"/>
            <p:cNvSpPr/>
            <p:nvPr/>
          </p:nvSpPr>
          <p:spPr>
            <a:xfrm>
              <a:off x="544512" y="4854619"/>
              <a:ext cx="9077324" cy="403199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43BAA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998378" y="4618460"/>
              <a:ext cx="6354125" cy="472320"/>
            </a:xfrm>
            <a:custGeom>
              <a:pathLst>
                <a:path extrusionOk="0" h="120000" w="120000">
                  <a:moveTo>
                    <a:pt x="0" y="20000"/>
                  </a:moveTo>
                  <a:cubicBezTo>
                    <a:pt x="0" y="8954"/>
                    <a:pt x="665" y="0"/>
                    <a:pt x="1486" y="0"/>
                  </a:cubicBezTo>
                  <a:lnTo>
                    <a:pt x="118513" y="0"/>
                  </a:lnTo>
                  <a:cubicBezTo>
                    <a:pt x="119334" y="0"/>
                    <a:pt x="120000" y="8954"/>
                    <a:pt x="120000" y="20000"/>
                  </a:cubicBezTo>
                  <a:lnTo>
                    <a:pt x="120000" y="99999"/>
                  </a:lnTo>
                  <a:cubicBezTo>
                    <a:pt x="120000" y="111045"/>
                    <a:pt x="119334" y="120000"/>
                    <a:pt x="118513" y="120000"/>
                  </a:cubicBezTo>
                  <a:lnTo>
                    <a:pt x="1486" y="120000"/>
                  </a:lnTo>
                  <a:cubicBezTo>
                    <a:pt x="665" y="120000"/>
                    <a:pt x="0" y="111045"/>
                    <a:pt x="0" y="99999"/>
                  </a:cubicBezTo>
                  <a:lnTo>
                    <a:pt x="0" y="20000"/>
                  </a:lnTo>
                  <a:close/>
                </a:path>
              </a:pathLst>
            </a:custGeom>
            <a:solidFill>
              <a:srgbClr val="43BAA5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23050" lIns="263225" rIns="263225" tIns="23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b="1" lang="en-US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If Possible, Download Directly from the Software’s Official Site</a:t>
              </a:r>
            </a:p>
          </p:txBody>
        </p:sp>
        <p:sp>
          <p:nvSpPr>
            <p:cNvPr id="490" name="Shape 490"/>
            <p:cNvSpPr/>
            <p:nvPr/>
          </p:nvSpPr>
          <p:spPr>
            <a:xfrm>
              <a:off x="544512" y="5580380"/>
              <a:ext cx="9077324" cy="403199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44B573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998378" y="5344219"/>
              <a:ext cx="6354125" cy="472320"/>
            </a:xfrm>
            <a:custGeom>
              <a:pathLst>
                <a:path extrusionOk="0" h="120000" w="120000">
                  <a:moveTo>
                    <a:pt x="0" y="20000"/>
                  </a:moveTo>
                  <a:cubicBezTo>
                    <a:pt x="0" y="8954"/>
                    <a:pt x="665" y="0"/>
                    <a:pt x="1486" y="0"/>
                  </a:cubicBezTo>
                  <a:lnTo>
                    <a:pt x="118513" y="0"/>
                  </a:lnTo>
                  <a:cubicBezTo>
                    <a:pt x="119334" y="0"/>
                    <a:pt x="120000" y="8954"/>
                    <a:pt x="120000" y="20000"/>
                  </a:cubicBezTo>
                  <a:lnTo>
                    <a:pt x="120000" y="99999"/>
                  </a:lnTo>
                  <a:cubicBezTo>
                    <a:pt x="120000" y="111045"/>
                    <a:pt x="119334" y="120000"/>
                    <a:pt x="118513" y="120000"/>
                  </a:cubicBezTo>
                  <a:lnTo>
                    <a:pt x="1486" y="120000"/>
                  </a:lnTo>
                  <a:cubicBezTo>
                    <a:pt x="665" y="120000"/>
                    <a:pt x="0" y="111045"/>
                    <a:pt x="0" y="99999"/>
                  </a:cubicBezTo>
                  <a:lnTo>
                    <a:pt x="0" y="20000"/>
                  </a:lnTo>
                  <a:close/>
                </a:path>
              </a:pathLst>
            </a:custGeom>
            <a:solidFill>
              <a:srgbClr val="44B573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23050" lIns="263225" rIns="263225" tIns="23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b="1" lang="en-US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Use Your Antivirus Software to Check Potential Downloads</a:t>
              </a:r>
            </a:p>
          </p:txBody>
        </p:sp>
        <p:sp>
          <p:nvSpPr>
            <p:cNvPr id="492" name="Shape 492"/>
            <p:cNvSpPr/>
            <p:nvPr/>
          </p:nvSpPr>
          <p:spPr>
            <a:xfrm>
              <a:off x="544512" y="6306139"/>
              <a:ext cx="9077324" cy="403199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46AF46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998378" y="6069980"/>
              <a:ext cx="6354125" cy="472320"/>
            </a:xfrm>
            <a:custGeom>
              <a:pathLst>
                <a:path extrusionOk="0" h="120000" w="120000">
                  <a:moveTo>
                    <a:pt x="0" y="20000"/>
                  </a:moveTo>
                  <a:cubicBezTo>
                    <a:pt x="0" y="8954"/>
                    <a:pt x="665" y="0"/>
                    <a:pt x="1486" y="0"/>
                  </a:cubicBezTo>
                  <a:lnTo>
                    <a:pt x="118513" y="0"/>
                  </a:lnTo>
                  <a:cubicBezTo>
                    <a:pt x="119334" y="0"/>
                    <a:pt x="120000" y="8954"/>
                    <a:pt x="120000" y="20000"/>
                  </a:cubicBezTo>
                  <a:lnTo>
                    <a:pt x="120000" y="99999"/>
                  </a:lnTo>
                  <a:cubicBezTo>
                    <a:pt x="120000" y="111045"/>
                    <a:pt x="119334" y="120000"/>
                    <a:pt x="118513" y="120000"/>
                  </a:cubicBezTo>
                  <a:lnTo>
                    <a:pt x="1486" y="120000"/>
                  </a:lnTo>
                  <a:cubicBezTo>
                    <a:pt x="665" y="120000"/>
                    <a:pt x="0" y="111045"/>
                    <a:pt x="0" y="99999"/>
                  </a:cubicBezTo>
                  <a:lnTo>
                    <a:pt x="0" y="20000"/>
                  </a:lnTo>
                  <a:close/>
                </a:path>
              </a:pathLst>
            </a:custGeom>
            <a:solidFill>
              <a:srgbClr val="46AF46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23050" lIns="263225" rIns="263225" tIns="23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b="1" lang="en-US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Check File Specs for Authenticity</a:t>
              </a:r>
            </a:p>
          </p:txBody>
        </p:sp>
        <p:sp>
          <p:nvSpPr>
            <p:cNvPr id="494" name="Shape 494"/>
            <p:cNvSpPr/>
            <p:nvPr/>
          </p:nvSpPr>
          <p:spPr>
            <a:xfrm>
              <a:off x="544512" y="7031900"/>
              <a:ext cx="9077324" cy="403199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6FAA47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998378" y="6795739"/>
              <a:ext cx="6354125" cy="472320"/>
            </a:xfrm>
            <a:custGeom>
              <a:pathLst>
                <a:path extrusionOk="0" h="120000" w="120000">
                  <a:moveTo>
                    <a:pt x="0" y="20000"/>
                  </a:moveTo>
                  <a:cubicBezTo>
                    <a:pt x="0" y="8954"/>
                    <a:pt x="665" y="0"/>
                    <a:pt x="1486" y="0"/>
                  </a:cubicBezTo>
                  <a:lnTo>
                    <a:pt x="118513" y="0"/>
                  </a:lnTo>
                  <a:cubicBezTo>
                    <a:pt x="119334" y="0"/>
                    <a:pt x="120000" y="8954"/>
                    <a:pt x="120000" y="20000"/>
                  </a:cubicBezTo>
                  <a:lnTo>
                    <a:pt x="120000" y="99999"/>
                  </a:lnTo>
                  <a:cubicBezTo>
                    <a:pt x="120000" y="111045"/>
                    <a:pt x="119334" y="120000"/>
                    <a:pt x="118513" y="120000"/>
                  </a:cubicBezTo>
                  <a:lnTo>
                    <a:pt x="1486" y="120000"/>
                  </a:lnTo>
                  <a:cubicBezTo>
                    <a:pt x="665" y="120000"/>
                    <a:pt x="0" y="111045"/>
                    <a:pt x="0" y="99999"/>
                  </a:cubicBezTo>
                  <a:lnTo>
                    <a:pt x="0" y="20000"/>
                  </a:lnTo>
                  <a:close/>
                </a:path>
              </a:pathLst>
            </a:custGeom>
            <a:solidFill>
              <a:srgbClr val="6FAA47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23050" lIns="263225" rIns="263225" tIns="23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b="1" lang="en-US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Don’t Download Pirated Apps </a:t>
              </a:r>
            </a:p>
          </p:txBody>
        </p:sp>
      </p:grpSp>
      <p:pic>
        <p:nvPicPr>
          <p:cNvPr id="496" name="Shape 4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5512" y="615156"/>
            <a:ext cx="5114925" cy="22780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7" name="Shape 497"/>
          <p:cNvGrpSpPr/>
          <p:nvPr/>
        </p:nvGrpSpPr>
        <p:grpSpPr>
          <a:xfrm>
            <a:off x="1382712" y="768232"/>
            <a:ext cx="2286000" cy="1971911"/>
            <a:chOff x="1382712" y="360125"/>
            <a:chExt cx="2286000" cy="1971911"/>
          </a:xfrm>
        </p:grpSpPr>
        <p:sp>
          <p:nvSpPr>
            <p:cNvPr id="498" name="Shape 498"/>
            <p:cNvSpPr/>
            <p:nvPr/>
          </p:nvSpPr>
          <p:spPr>
            <a:xfrm>
              <a:off x="1382712" y="360125"/>
              <a:ext cx="2286000" cy="1971911"/>
            </a:xfrm>
            <a:prstGeom prst="flowChartConnector">
              <a:avLst/>
            </a:prstGeom>
            <a:gradFill>
              <a:gsLst>
                <a:gs pos="0">
                  <a:srgbClr val="2E75B5"/>
                </a:gs>
                <a:gs pos="34000">
                  <a:srgbClr val="8CB6DB"/>
                </a:gs>
                <a:gs pos="54000">
                  <a:srgbClr val="CCE0F2"/>
                </a:gs>
                <a:gs pos="58999">
                  <a:srgbClr val="B3D1EC"/>
                </a:gs>
                <a:gs pos="76000">
                  <a:srgbClr val="B3D1EC"/>
                </a:gs>
                <a:gs pos="100000">
                  <a:srgbClr val="B3D1EC"/>
                </a:gs>
              </a:gsLst>
              <a:lin ang="5400000" scaled="0"/>
            </a:gradFill>
            <a:ln cap="flat" cmpd="sng" w="12700">
              <a:solidFill>
                <a:srgbClr val="F6F9FC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Shape 499"/>
            <p:cNvSpPr/>
            <p:nvPr/>
          </p:nvSpPr>
          <p:spPr>
            <a:xfrm>
              <a:off x="1916111" y="615156"/>
              <a:ext cx="1200150" cy="1488279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0070C0"/>
            </a:solidFill>
            <a:ln cap="flat" cmpd="sng" w="12700">
              <a:solidFill>
                <a:srgbClr val="0070C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/>
          <p:nvPr>
            <p:ph idx="10" type="dt"/>
          </p:nvPr>
        </p:nvSpPr>
        <p:spPr>
          <a:xfrm>
            <a:off x="693043" y="7006699"/>
            <a:ext cx="2268141" cy="4024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992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10/6/16</a:t>
            </a:r>
          </a:p>
        </p:txBody>
      </p:sp>
      <p:pic>
        <p:nvPicPr>
          <p:cNvPr id="505" name="Shape 5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60" y="3436746"/>
            <a:ext cx="5544343" cy="3570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Shape 5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30912" y="4055169"/>
            <a:ext cx="3696400" cy="2780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Shape 5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56137" y="334476"/>
            <a:ext cx="5724487" cy="233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Shape 5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278894"/>
            <a:ext cx="5018099" cy="2770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Shape 50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83312" y="2829566"/>
            <a:ext cx="3087191" cy="1062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/>
          <p:nvPr>
            <p:ph idx="1" type="body"/>
          </p:nvPr>
        </p:nvSpPr>
        <p:spPr>
          <a:xfrm>
            <a:off x="163511" y="3094036"/>
            <a:ext cx="3929062" cy="21658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12600">
            <a:noAutofit/>
          </a:bodyPr>
          <a:lstStyle/>
          <a:p>
            <a:pPr indent="-189006" lvl="0" marL="18900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OpenDNS to Block Site Categories or Domains</a:t>
            </a:r>
          </a:p>
          <a:p>
            <a:pPr indent="-189006" lvl="0" marL="189006" marR="0" rtl="0" algn="l">
              <a:lnSpc>
                <a:spcPct val="90000"/>
              </a:lnSpc>
              <a:spcBef>
                <a:spcPts val="200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your Router Software to Block Sites</a:t>
            </a:r>
          </a:p>
          <a:p>
            <a:pPr indent="-189006" lvl="0" marL="189006" marR="0" rtl="0" algn="l">
              <a:lnSpc>
                <a:spcPct val="90000"/>
              </a:lnSpc>
              <a:spcBef>
                <a:spcPts val="200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the Windows Hosts File</a:t>
            </a:r>
          </a:p>
        </p:txBody>
      </p:sp>
      <p:sp>
        <p:nvSpPr>
          <p:cNvPr id="515" name="Shape 515"/>
          <p:cNvSpPr/>
          <p:nvPr/>
        </p:nvSpPr>
        <p:spPr>
          <a:xfrm>
            <a:off x="163511" y="284546"/>
            <a:ext cx="3200399" cy="2549129"/>
          </a:xfrm>
          <a:prstGeom prst="noSmoking">
            <a:avLst>
              <a:gd fmla="val 18750" name="adj"/>
            </a:avLst>
          </a:prstGeom>
          <a:solidFill>
            <a:srgbClr val="FF000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Shape 516"/>
          <p:cNvSpPr txBox="1"/>
          <p:nvPr/>
        </p:nvSpPr>
        <p:spPr>
          <a:xfrm rot="-1609196">
            <a:off x="393969" y="1069187"/>
            <a:ext cx="3102348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Block It!!!</a:t>
            </a:r>
          </a:p>
        </p:txBody>
      </p:sp>
      <p:pic>
        <p:nvPicPr>
          <p:cNvPr id="517" name="Shape 5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2112" y="122236"/>
            <a:ext cx="5657088" cy="6510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Shape 5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504" y="488925"/>
            <a:ext cx="2914649" cy="121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Shape 5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975" y="4770437"/>
            <a:ext cx="3200399" cy="2462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Shape 5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47664" y="2586128"/>
            <a:ext cx="3067049" cy="148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Shape 5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45311" y="420427"/>
            <a:ext cx="2703743" cy="1625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Shape 5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87166" y="2444367"/>
            <a:ext cx="3322739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Shape 5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38136" y="2408236"/>
            <a:ext cx="2362200" cy="1803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Shape 5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287419" y="183177"/>
            <a:ext cx="3437227" cy="2099834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Shape 529"/>
          <p:cNvSpPr txBox="1"/>
          <p:nvPr/>
        </p:nvSpPr>
        <p:spPr>
          <a:xfrm>
            <a:off x="3358160" y="4265614"/>
            <a:ext cx="6579006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1:  Open the web site </a:t>
            </a:r>
            <a:r>
              <a:rPr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–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say, </a:t>
            </a:r>
            <a:r>
              <a:rPr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http://gmail.google.com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2:  Enter all the required information in the "Create an Account" online form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3:  Choose a login name or username for your email address 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4:  Choosing a password for your email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5:  Protecting your Gmail account with a security question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6:  Word Verification. You need to enter the characters that you see in the picture above the field in your form</a:t>
            </a:r>
          </a:p>
        </p:txBody>
      </p:sp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Shape 5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3112" y="5055235"/>
            <a:ext cx="5124450" cy="2076449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Shape 535"/>
          <p:cNvSpPr txBox="1"/>
          <p:nvPr>
            <p:ph type="title"/>
          </p:nvPr>
        </p:nvSpPr>
        <p:spPr>
          <a:xfrm>
            <a:off x="503237" y="301625"/>
            <a:ext cx="9070974" cy="12620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24675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SzPct val="25000"/>
              <a:buFont typeface="Calibri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Creation of Email Account: </a:t>
            </a:r>
          </a:p>
        </p:txBody>
      </p:sp>
      <p:sp>
        <p:nvSpPr>
          <p:cNvPr id="536" name="Shape 536"/>
          <p:cNvSpPr txBox="1"/>
          <p:nvPr>
            <p:ph idx="1" type="body"/>
          </p:nvPr>
        </p:nvSpPr>
        <p:spPr>
          <a:xfrm>
            <a:off x="741362" y="1963738"/>
            <a:ext cx="8772525" cy="4937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19400">
            <a:noAutofit/>
          </a:bodyPr>
          <a:lstStyle/>
          <a:p>
            <a:pPr indent="-228600" lvl="0" marL="914400" marR="0" rtl="0" algn="l">
              <a:lnSpc>
                <a:spcPct val="93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Step 1: Open the Gmail web site: </a:t>
            </a:r>
          </a:p>
        </p:txBody>
      </p:sp>
      <p:pic>
        <p:nvPicPr>
          <p:cNvPr id="537" name="Shape 5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5558" y="19366"/>
            <a:ext cx="4059054" cy="220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Shape 5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30712" y="0"/>
            <a:ext cx="3895485" cy="2225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Shape 5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05041" y="2581275"/>
            <a:ext cx="3805684" cy="2243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Shape 5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24367" y="2412049"/>
            <a:ext cx="3206748" cy="2629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Shape 5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128" y="5295896"/>
            <a:ext cx="4410074" cy="110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 txBox="1"/>
          <p:nvPr>
            <p:ph type="title"/>
          </p:nvPr>
        </p:nvSpPr>
        <p:spPr>
          <a:xfrm>
            <a:off x="3592512" y="23177"/>
            <a:ext cx="2666999" cy="12620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211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Calibri"/>
              <a:buNone/>
            </a:pPr>
            <a:r>
              <a:rPr b="0" i="0" lang="en-US" sz="4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</a:p>
        </p:txBody>
      </p:sp>
      <p:sp>
        <p:nvSpPr>
          <p:cNvPr id="547" name="Shape 547"/>
          <p:cNvSpPr txBox="1"/>
          <p:nvPr>
            <p:ph idx="1" type="body"/>
          </p:nvPr>
        </p:nvSpPr>
        <p:spPr>
          <a:xfrm>
            <a:off x="-8573" y="5775942"/>
            <a:ext cx="7086600" cy="16532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12600">
            <a:noAutofit/>
          </a:bodyPr>
          <a:lstStyle/>
          <a:p>
            <a:pPr indent="-189006" lvl="0" marL="18900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WIw7,mstmsritt -&gt; When I was seven, my sister threw my stuffed rabbit in the toilet.</a:t>
            </a:r>
          </a:p>
          <a:p>
            <a:pPr indent="-189006" lvl="0" marL="189006" marR="0" rtl="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 Ferrari red  -&gt;  1+ferr+red+ari+5 -&gt; 1feredari5</a:t>
            </a:r>
          </a:p>
          <a:p>
            <a:pPr indent="-189006" lvl="0" marL="189006" marR="0" rtl="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uTVM,TPw55:utvm,tpwstillsecure -&gt; Until this very moment, these passwords were still secure.</a:t>
            </a:r>
          </a:p>
          <a:p>
            <a:pPr indent="-228600" lvl="0" marL="457200" marR="0" rtl="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8" name="Shape 5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15721" y="407985"/>
            <a:ext cx="3389311" cy="259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9" name="Shape 549"/>
          <p:cNvGrpSpPr/>
          <p:nvPr/>
        </p:nvGrpSpPr>
        <p:grpSpPr>
          <a:xfrm>
            <a:off x="1023209" y="1101433"/>
            <a:ext cx="4406130" cy="4430648"/>
            <a:chOff x="1023209" y="1101433"/>
            <a:chExt cx="4406130" cy="4430648"/>
          </a:xfrm>
        </p:grpSpPr>
        <p:sp>
          <p:nvSpPr>
            <p:cNvPr id="550" name="Shape 550"/>
            <p:cNvSpPr/>
            <p:nvPr/>
          </p:nvSpPr>
          <p:spPr>
            <a:xfrm>
              <a:off x="1023209" y="1101433"/>
              <a:ext cx="4406130" cy="400556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b" bIns="68575" lIns="68575" rIns="68575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At least 8 characters long</a:t>
              </a:r>
            </a:p>
          </p:txBody>
        </p:sp>
        <p:sp>
          <p:nvSpPr>
            <p:cNvPr id="551" name="Shape 551"/>
            <p:cNvSpPr/>
            <p:nvPr/>
          </p:nvSpPr>
          <p:spPr>
            <a:xfrm>
              <a:off x="1023209" y="1501991"/>
              <a:ext cx="587484" cy="97913"/>
            </a:xfrm>
            <a:prstGeom prst="parallelogram">
              <a:avLst>
                <a:gd fmla="val 140840" name="adj"/>
              </a:avLst>
            </a:prstGeom>
            <a:solidFill>
              <a:srgbClr val="599BD5"/>
            </a:solidFill>
            <a:ln cap="flat" cmpd="sng" w="12700">
              <a:solidFill>
                <a:srgbClr val="599BD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1644964" y="1501991"/>
              <a:ext cx="587484" cy="97913"/>
            </a:xfrm>
            <a:prstGeom prst="parallelogram">
              <a:avLst>
                <a:gd fmla="val 140840" name="adj"/>
              </a:avLst>
            </a:prstGeom>
            <a:solidFill>
              <a:srgbClr val="599BD5"/>
            </a:solidFill>
            <a:ln cap="flat" cmpd="sng" w="12700">
              <a:solidFill>
                <a:srgbClr val="599BD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2266717" y="1501991"/>
              <a:ext cx="587484" cy="97913"/>
            </a:xfrm>
            <a:prstGeom prst="parallelogram">
              <a:avLst>
                <a:gd fmla="val 140840" name="adj"/>
              </a:avLst>
            </a:prstGeom>
            <a:solidFill>
              <a:srgbClr val="599BD5"/>
            </a:solidFill>
            <a:ln cap="flat" cmpd="sng" w="12700">
              <a:solidFill>
                <a:srgbClr val="599BD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2888472" y="1501991"/>
              <a:ext cx="587484" cy="97913"/>
            </a:xfrm>
            <a:prstGeom prst="parallelogram">
              <a:avLst>
                <a:gd fmla="val 140840" name="adj"/>
              </a:avLst>
            </a:prstGeom>
            <a:solidFill>
              <a:srgbClr val="599BD5"/>
            </a:solidFill>
            <a:ln cap="flat" cmpd="sng" w="12700">
              <a:solidFill>
                <a:srgbClr val="599BD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3510226" y="1501991"/>
              <a:ext cx="587484" cy="97913"/>
            </a:xfrm>
            <a:prstGeom prst="parallelogram">
              <a:avLst>
                <a:gd fmla="val 140840" name="adj"/>
              </a:avLst>
            </a:prstGeom>
            <a:solidFill>
              <a:srgbClr val="599BD5"/>
            </a:solidFill>
            <a:ln cap="flat" cmpd="sng" w="12700">
              <a:solidFill>
                <a:srgbClr val="599BD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4131980" y="1501991"/>
              <a:ext cx="587484" cy="97913"/>
            </a:xfrm>
            <a:prstGeom prst="parallelogram">
              <a:avLst>
                <a:gd fmla="val 140840" name="adj"/>
              </a:avLst>
            </a:prstGeom>
            <a:solidFill>
              <a:srgbClr val="599BD5"/>
            </a:solidFill>
            <a:ln cap="flat" cmpd="sng" w="12700">
              <a:solidFill>
                <a:srgbClr val="599BD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4753733" y="1501991"/>
              <a:ext cx="587484" cy="97913"/>
            </a:xfrm>
            <a:prstGeom prst="parallelogram">
              <a:avLst>
                <a:gd fmla="val 140840" name="adj"/>
              </a:avLst>
            </a:prstGeom>
            <a:solidFill>
              <a:srgbClr val="599BD5"/>
            </a:solidFill>
            <a:ln cap="flat" cmpd="sng" w="12700">
              <a:solidFill>
                <a:srgbClr val="599BD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1023209" y="1663173"/>
              <a:ext cx="4406130" cy="400556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b" bIns="68575" lIns="68575" rIns="68575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Unique; different from other passwords</a:t>
              </a:r>
            </a:p>
          </p:txBody>
        </p:sp>
        <p:sp>
          <p:nvSpPr>
            <p:cNvPr id="559" name="Shape 559"/>
            <p:cNvSpPr/>
            <p:nvPr/>
          </p:nvSpPr>
          <p:spPr>
            <a:xfrm>
              <a:off x="1023209" y="2063730"/>
              <a:ext cx="587484" cy="97913"/>
            </a:xfrm>
            <a:prstGeom prst="parallelogram">
              <a:avLst>
                <a:gd fmla="val 140840" name="adj"/>
              </a:avLst>
            </a:prstGeom>
            <a:solidFill>
              <a:srgbClr val="599BD5"/>
            </a:solidFill>
            <a:ln cap="flat" cmpd="sng" w="12700">
              <a:solidFill>
                <a:srgbClr val="599BD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1644964" y="2063730"/>
              <a:ext cx="587484" cy="97913"/>
            </a:xfrm>
            <a:prstGeom prst="parallelogram">
              <a:avLst>
                <a:gd fmla="val 140840" name="adj"/>
              </a:avLst>
            </a:prstGeom>
            <a:solidFill>
              <a:srgbClr val="599BD5"/>
            </a:solidFill>
            <a:ln cap="flat" cmpd="sng" w="12700">
              <a:solidFill>
                <a:srgbClr val="599BD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2266717" y="2063730"/>
              <a:ext cx="587484" cy="97913"/>
            </a:xfrm>
            <a:prstGeom prst="parallelogram">
              <a:avLst>
                <a:gd fmla="val 140840" name="adj"/>
              </a:avLst>
            </a:prstGeom>
            <a:solidFill>
              <a:srgbClr val="599BD5"/>
            </a:solidFill>
            <a:ln cap="flat" cmpd="sng" w="12700">
              <a:solidFill>
                <a:srgbClr val="599BD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2888472" y="2063730"/>
              <a:ext cx="587484" cy="97913"/>
            </a:xfrm>
            <a:prstGeom prst="parallelogram">
              <a:avLst>
                <a:gd fmla="val 140840" name="adj"/>
              </a:avLst>
            </a:prstGeom>
            <a:solidFill>
              <a:srgbClr val="599BD5"/>
            </a:solidFill>
            <a:ln cap="flat" cmpd="sng" w="12700">
              <a:solidFill>
                <a:srgbClr val="599BD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3510226" y="2063730"/>
              <a:ext cx="587484" cy="97913"/>
            </a:xfrm>
            <a:prstGeom prst="parallelogram">
              <a:avLst>
                <a:gd fmla="val 140840" name="adj"/>
              </a:avLst>
            </a:prstGeom>
            <a:solidFill>
              <a:srgbClr val="599BD5"/>
            </a:solidFill>
            <a:ln cap="flat" cmpd="sng" w="12700">
              <a:solidFill>
                <a:srgbClr val="599BD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4131980" y="2063730"/>
              <a:ext cx="587484" cy="97913"/>
            </a:xfrm>
            <a:prstGeom prst="parallelogram">
              <a:avLst>
                <a:gd fmla="val 140840" name="adj"/>
              </a:avLst>
            </a:prstGeom>
            <a:solidFill>
              <a:srgbClr val="599BD5"/>
            </a:solidFill>
            <a:ln cap="flat" cmpd="sng" w="12700">
              <a:solidFill>
                <a:srgbClr val="599BD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4753733" y="2063730"/>
              <a:ext cx="587484" cy="97913"/>
            </a:xfrm>
            <a:prstGeom prst="parallelogram">
              <a:avLst>
                <a:gd fmla="val 140840" name="adj"/>
              </a:avLst>
            </a:prstGeom>
            <a:solidFill>
              <a:srgbClr val="599BD5"/>
            </a:solidFill>
            <a:ln cap="flat" cmpd="sng" w="12700">
              <a:solidFill>
                <a:srgbClr val="599BD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1023209" y="2224911"/>
              <a:ext cx="4406130" cy="400556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b" bIns="68575" lIns="68575" rIns="68575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Mix of alphabetical and numeric characters</a:t>
              </a:r>
            </a:p>
          </p:txBody>
        </p:sp>
        <p:sp>
          <p:nvSpPr>
            <p:cNvPr id="567" name="Shape 567"/>
            <p:cNvSpPr/>
            <p:nvPr/>
          </p:nvSpPr>
          <p:spPr>
            <a:xfrm>
              <a:off x="1023209" y="2625469"/>
              <a:ext cx="587484" cy="97913"/>
            </a:xfrm>
            <a:prstGeom prst="parallelogram">
              <a:avLst>
                <a:gd fmla="val 140840" name="adj"/>
              </a:avLst>
            </a:prstGeom>
            <a:solidFill>
              <a:srgbClr val="599BD5"/>
            </a:solidFill>
            <a:ln cap="flat" cmpd="sng" w="12700">
              <a:solidFill>
                <a:srgbClr val="599BD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1644964" y="2625469"/>
              <a:ext cx="587484" cy="97913"/>
            </a:xfrm>
            <a:prstGeom prst="parallelogram">
              <a:avLst>
                <a:gd fmla="val 140840" name="adj"/>
              </a:avLst>
            </a:prstGeom>
            <a:solidFill>
              <a:srgbClr val="599BD5"/>
            </a:solidFill>
            <a:ln cap="flat" cmpd="sng" w="12700">
              <a:solidFill>
                <a:srgbClr val="599BD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2266717" y="2625469"/>
              <a:ext cx="587484" cy="97913"/>
            </a:xfrm>
            <a:prstGeom prst="parallelogram">
              <a:avLst>
                <a:gd fmla="val 140840" name="adj"/>
              </a:avLst>
            </a:prstGeom>
            <a:solidFill>
              <a:srgbClr val="599BD5"/>
            </a:solidFill>
            <a:ln cap="flat" cmpd="sng" w="12700">
              <a:solidFill>
                <a:srgbClr val="599BD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2888472" y="2625469"/>
              <a:ext cx="587484" cy="97913"/>
            </a:xfrm>
            <a:prstGeom prst="parallelogram">
              <a:avLst>
                <a:gd fmla="val 140840" name="adj"/>
              </a:avLst>
            </a:prstGeom>
            <a:solidFill>
              <a:srgbClr val="599BD5"/>
            </a:solidFill>
            <a:ln cap="flat" cmpd="sng" w="12700">
              <a:solidFill>
                <a:srgbClr val="599BD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3510226" y="2625469"/>
              <a:ext cx="587484" cy="97913"/>
            </a:xfrm>
            <a:prstGeom prst="parallelogram">
              <a:avLst>
                <a:gd fmla="val 140840" name="adj"/>
              </a:avLst>
            </a:prstGeom>
            <a:solidFill>
              <a:srgbClr val="599BD5"/>
            </a:solidFill>
            <a:ln cap="flat" cmpd="sng" w="12700">
              <a:solidFill>
                <a:srgbClr val="599BD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4131980" y="2625469"/>
              <a:ext cx="587484" cy="97913"/>
            </a:xfrm>
            <a:prstGeom prst="parallelogram">
              <a:avLst>
                <a:gd fmla="val 140840" name="adj"/>
              </a:avLst>
            </a:prstGeom>
            <a:solidFill>
              <a:srgbClr val="599BD5"/>
            </a:solidFill>
            <a:ln cap="flat" cmpd="sng" w="12700">
              <a:solidFill>
                <a:srgbClr val="599BD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4753733" y="2625469"/>
              <a:ext cx="587484" cy="97913"/>
            </a:xfrm>
            <a:prstGeom prst="parallelogram">
              <a:avLst>
                <a:gd fmla="val 140840" name="adj"/>
              </a:avLst>
            </a:prstGeom>
            <a:solidFill>
              <a:srgbClr val="599BD5"/>
            </a:solidFill>
            <a:ln cap="flat" cmpd="sng" w="12700">
              <a:solidFill>
                <a:srgbClr val="599BD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1023209" y="2786651"/>
              <a:ext cx="4406130" cy="400556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b" bIns="68575" lIns="68575" rIns="68575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Symbols if the system allows </a:t>
              </a:r>
            </a:p>
          </p:txBody>
        </p:sp>
        <p:sp>
          <p:nvSpPr>
            <p:cNvPr id="575" name="Shape 575"/>
            <p:cNvSpPr/>
            <p:nvPr/>
          </p:nvSpPr>
          <p:spPr>
            <a:xfrm>
              <a:off x="1023209" y="3187208"/>
              <a:ext cx="587484" cy="97913"/>
            </a:xfrm>
            <a:prstGeom prst="parallelogram">
              <a:avLst>
                <a:gd fmla="val 140840" name="adj"/>
              </a:avLst>
            </a:prstGeom>
            <a:solidFill>
              <a:srgbClr val="599BD5"/>
            </a:solidFill>
            <a:ln cap="flat" cmpd="sng" w="12700">
              <a:solidFill>
                <a:srgbClr val="599BD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1644964" y="3187208"/>
              <a:ext cx="587484" cy="97913"/>
            </a:xfrm>
            <a:prstGeom prst="parallelogram">
              <a:avLst>
                <a:gd fmla="val 140840" name="adj"/>
              </a:avLst>
            </a:prstGeom>
            <a:solidFill>
              <a:srgbClr val="599BD5"/>
            </a:solidFill>
            <a:ln cap="flat" cmpd="sng" w="12700">
              <a:solidFill>
                <a:srgbClr val="599BD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2266717" y="3187208"/>
              <a:ext cx="587484" cy="97913"/>
            </a:xfrm>
            <a:prstGeom prst="parallelogram">
              <a:avLst>
                <a:gd fmla="val 140840" name="adj"/>
              </a:avLst>
            </a:prstGeom>
            <a:solidFill>
              <a:srgbClr val="599BD5"/>
            </a:solidFill>
            <a:ln cap="flat" cmpd="sng" w="12700">
              <a:solidFill>
                <a:srgbClr val="599BD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2888472" y="3187208"/>
              <a:ext cx="587484" cy="97913"/>
            </a:xfrm>
            <a:prstGeom prst="parallelogram">
              <a:avLst>
                <a:gd fmla="val 140840" name="adj"/>
              </a:avLst>
            </a:prstGeom>
            <a:solidFill>
              <a:srgbClr val="599BD5"/>
            </a:solidFill>
            <a:ln cap="flat" cmpd="sng" w="12700">
              <a:solidFill>
                <a:srgbClr val="599BD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3510226" y="3187208"/>
              <a:ext cx="587484" cy="97913"/>
            </a:xfrm>
            <a:prstGeom prst="parallelogram">
              <a:avLst>
                <a:gd fmla="val 140840" name="adj"/>
              </a:avLst>
            </a:prstGeom>
            <a:solidFill>
              <a:srgbClr val="599BD5"/>
            </a:solidFill>
            <a:ln cap="flat" cmpd="sng" w="12700">
              <a:solidFill>
                <a:srgbClr val="599BD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4131980" y="3187208"/>
              <a:ext cx="587484" cy="97913"/>
            </a:xfrm>
            <a:prstGeom prst="parallelogram">
              <a:avLst>
                <a:gd fmla="val 140840" name="adj"/>
              </a:avLst>
            </a:prstGeom>
            <a:solidFill>
              <a:srgbClr val="599BD5"/>
            </a:solidFill>
            <a:ln cap="flat" cmpd="sng" w="12700">
              <a:solidFill>
                <a:srgbClr val="599BD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4753733" y="3187208"/>
              <a:ext cx="587484" cy="97913"/>
            </a:xfrm>
            <a:prstGeom prst="parallelogram">
              <a:avLst>
                <a:gd fmla="val 140840" name="adj"/>
              </a:avLst>
            </a:prstGeom>
            <a:solidFill>
              <a:srgbClr val="599BD5"/>
            </a:solidFill>
            <a:ln cap="flat" cmpd="sng" w="12700">
              <a:solidFill>
                <a:srgbClr val="599BD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1023209" y="3348391"/>
              <a:ext cx="4406130" cy="400556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b" bIns="68575" lIns="68575" rIns="68575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Mixture of upper and lowercase</a:t>
              </a:r>
            </a:p>
          </p:txBody>
        </p:sp>
        <p:sp>
          <p:nvSpPr>
            <p:cNvPr id="583" name="Shape 583"/>
            <p:cNvSpPr/>
            <p:nvPr/>
          </p:nvSpPr>
          <p:spPr>
            <a:xfrm>
              <a:off x="1023209" y="3748948"/>
              <a:ext cx="587484" cy="97913"/>
            </a:xfrm>
            <a:prstGeom prst="parallelogram">
              <a:avLst>
                <a:gd fmla="val 140840" name="adj"/>
              </a:avLst>
            </a:prstGeom>
            <a:solidFill>
              <a:srgbClr val="599BD5"/>
            </a:solidFill>
            <a:ln cap="flat" cmpd="sng" w="12700">
              <a:solidFill>
                <a:srgbClr val="599BD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1644964" y="3748948"/>
              <a:ext cx="587484" cy="97913"/>
            </a:xfrm>
            <a:prstGeom prst="parallelogram">
              <a:avLst>
                <a:gd fmla="val 140840" name="adj"/>
              </a:avLst>
            </a:prstGeom>
            <a:solidFill>
              <a:srgbClr val="599BD5"/>
            </a:solidFill>
            <a:ln cap="flat" cmpd="sng" w="12700">
              <a:solidFill>
                <a:srgbClr val="599BD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2266717" y="3748948"/>
              <a:ext cx="587484" cy="97913"/>
            </a:xfrm>
            <a:prstGeom prst="parallelogram">
              <a:avLst>
                <a:gd fmla="val 140840" name="adj"/>
              </a:avLst>
            </a:prstGeom>
            <a:solidFill>
              <a:srgbClr val="599BD5"/>
            </a:solidFill>
            <a:ln cap="flat" cmpd="sng" w="12700">
              <a:solidFill>
                <a:srgbClr val="599BD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2888472" y="3748948"/>
              <a:ext cx="587484" cy="97913"/>
            </a:xfrm>
            <a:prstGeom prst="parallelogram">
              <a:avLst>
                <a:gd fmla="val 140840" name="adj"/>
              </a:avLst>
            </a:prstGeom>
            <a:solidFill>
              <a:srgbClr val="599BD5"/>
            </a:solidFill>
            <a:ln cap="flat" cmpd="sng" w="12700">
              <a:solidFill>
                <a:srgbClr val="599BD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3510226" y="3748948"/>
              <a:ext cx="587484" cy="97913"/>
            </a:xfrm>
            <a:prstGeom prst="parallelogram">
              <a:avLst>
                <a:gd fmla="val 140840" name="adj"/>
              </a:avLst>
            </a:prstGeom>
            <a:solidFill>
              <a:srgbClr val="599BD5"/>
            </a:solidFill>
            <a:ln cap="flat" cmpd="sng" w="12700">
              <a:solidFill>
                <a:srgbClr val="599BD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4131980" y="3748948"/>
              <a:ext cx="587484" cy="97913"/>
            </a:xfrm>
            <a:prstGeom prst="parallelogram">
              <a:avLst>
                <a:gd fmla="val 140840" name="adj"/>
              </a:avLst>
            </a:prstGeom>
            <a:solidFill>
              <a:srgbClr val="599BD5"/>
            </a:solidFill>
            <a:ln cap="flat" cmpd="sng" w="12700">
              <a:solidFill>
                <a:srgbClr val="599BD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4753733" y="3748948"/>
              <a:ext cx="587484" cy="97913"/>
            </a:xfrm>
            <a:prstGeom prst="parallelogram">
              <a:avLst>
                <a:gd fmla="val 140840" name="adj"/>
              </a:avLst>
            </a:prstGeom>
            <a:solidFill>
              <a:srgbClr val="599BD5"/>
            </a:solidFill>
            <a:ln cap="flat" cmpd="sng" w="12700">
              <a:solidFill>
                <a:srgbClr val="599BD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1023209" y="3910130"/>
              <a:ext cx="4406130" cy="400556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b" bIns="68575" lIns="68575" rIns="68575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Complex but easy to remember</a:t>
              </a:r>
            </a:p>
          </p:txBody>
        </p:sp>
        <p:sp>
          <p:nvSpPr>
            <p:cNvPr id="591" name="Shape 591"/>
            <p:cNvSpPr/>
            <p:nvPr/>
          </p:nvSpPr>
          <p:spPr>
            <a:xfrm>
              <a:off x="1023209" y="4310687"/>
              <a:ext cx="587484" cy="97913"/>
            </a:xfrm>
            <a:prstGeom prst="parallelogram">
              <a:avLst>
                <a:gd fmla="val 140840" name="adj"/>
              </a:avLst>
            </a:prstGeom>
            <a:solidFill>
              <a:srgbClr val="599BD5"/>
            </a:solidFill>
            <a:ln cap="flat" cmpd="sng" w="12700">
              <a:solidFill>
                <a:srgbClr val="599BD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1644964" y="4310687"/>
              <a:ext cx="587484" cy="97913"/>
            </a:xfrm>
            <a:prstGeom prst="parallelogram">
              <a:avLst>
                <a:gd fmla="val 140840" name="adj"/>
              </a:avLst>
            </a:prstGeom>
            <a:solidFill>
              <a:srgbClr val="599BD5"/>
            </a:solidFill>
            <a:ln cap="flat" cmpd="sng" w="12700">
              <a:solidFill>
                <a:srgbClr val="599BD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2266717" y="4310687"/>
              <a:ext cx="587484" cy="97913"/>
            </a:xfrm>
            <a:prstGeom prst="parallelogram">
              <a:avLst>
                <a:gd fmla="val 140840" name="adj"/>
              </a:avLst>
            </a:prstGeom>
            <a:solidFill>
              <a:srgbClr val="599BD5"/>
            </a:solidFill>
            <a:ln cap="flat" cmpd="sng" w="12700">
              <a:solidFill>
                <a:srgbClr val="599BD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2888472" y="4310687"/>
              <a:ext cx="587484" cy="97913"/>
            </a:xfrm>
            <a:prstGeom prst="parallelogram">
              <a:avLst>
                <a:gd fmla="val 140840" name="adj"/>
              </a:avLst>
            </a:prstGeom>
            <a:solidFill>
              <a:srgbClr val="599BD5"/>
            </a:solidFill>
            <a:ln cap="flat" cmpd="sng" w="12700">
              <a:solidFill>
                <a:srgbClr val="599BD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3510226" y="4310687"/>
              <a:ext cx="587484" cy="97913"/>
            </a:xfrm>
            <a:prstGeom prst="parallelogram">
              <a:avLst>
                <a:gd fmla="val 140840" name="adj"/>
              </a:avLst>
            </a:prstGeom>
            <a:solidFill>
              <a:srgbClr val="599BD5"/>
            </a:solidFill>
            <a:ln cap="flat" cmpd="sng" w="12700">
              <a:solidFill>
                <a:srgbClr val="599BD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4131980" y="4310687"/>
              <a:ext cx="587484" cy="97913"/>
            </a:xfrm>
            <a:prstGeom prst="parallelogram">
              <a:avLst>
                <a:gd fmla="val 140840" name="adj"/>
              </a:avLst>
            </a:prstGeom>
            <a:solidFill>
              <a:srgbClr val="599BD5"/>
            </a:solidFill>
            <a:ln cap="flat" cmpd="sng" w="12700">
              <a:solidFill>
                <a:srgbClr val="599BD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4753733" y="4310687"/>
              <a:ext cx="587484" cy="97913"/>
            </a:xfrm>
            <a:prstGeom prst="parallelogram">
              <a:avLst>
                <a:gd fmla="val 140840" name="adj"/>
              </a:avLst>
            </a:prstGeom>
            <a:solidFill>
              <a:srgbClr val="599BD5"/>
            </a:solidFill>
            <a:ln cap="flat" cmpd="sng" w="12700">
              <a:solidFill>
                <a:srgbClr val="599BD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1023209" y="4471869"/>
              <a:ext cx="4406130" cy="400556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b" bIns="68575" lIns="68575" rIns="68575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Difficult for others to guess</a:t>
              </a:r>
            </a:p>
          </p:txBody>
        </p:sp>
        <p:sp>
          <p:nvSpPr>
            <p:cNvPr id="599" name="Shape 599"/>
            <p:cNvSpPr/>
            <p:nvPr/>
          </p:nvSpPr>
          <p:spPr>
            <a:xfrm>
              <a:off x="1023209" y="4872426"/>
              <a:ext cx="587484" cy="97913"/>
            </a:xfrm>
            <a:prstGeom prst="parallelogram">
              <a:avLst>
                <a:gd fmla="val 140840" name="adj"/>
              </a:avLst>
            </a:prstGeom>
            <a:solidFill>
              <a:srgbClr val="599BD5"/>
            </a:solidFill>
            <a:ln cap="flat" cmpd="sng" w="12700">
              <a:solidFill>
                <a:srgbClr val="599BD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1644964" y="4872426"/>
              <a:ext cx="587484" cy="97913"/>
            </a:xfrm>
            <a:prstGeom prst="parallelogram">
              <a:avLst>
                <a:gd fmla="val 140840" name="adj"/>
              </a:avLst>
            </a:prstGeom>
            <a:solidFill>
              <a:srgbClr val="599BD5"/>
            </a:solidFill>
            <a:ln cap="flat" cmpd="sng" w="12700">
              <a:solidFill>
                <a:srgbClr val="599BD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2266717" y="4872426"/>
              <a:ext cx="587484" cy="97913"/>
            </a:xfrm>
            <a:prstGeom prst="parallelogram">
              <a:avLst>
                <a:gd fmla="val 140840" name="adj"/>
              </a:avLst>
            </a:prstGeom>
            <a:solidFill>
              <a:srgbClr val="599BD5"/>
            </a:solidFill>
            <a:ln cap="flat" cmpd="sng" w="12700">
              <a:solidFill>
                <a:srgbClr val="599BD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2888472" y="4872426"/>
              <a:ext cx="587484" cy="97913"/>
            </a:xfrm>
            <a:prstGeom prst="parallelogram">
              <a:avLst>
                <a:gd fmla="val 140840" name="adj"/>
              </a:avLst>
            </a:prstGeom>
            <a:solidFill>
              <a:srgbClr val="599BD5"/>
            </a:solidFill>
            <a:ln cap="flat" cmpd="sng" w="12700">
              <a:solidFill>
                <a:srgbClr val="599BD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3510226" y="4872426"/>
              <a:ext cx="587484" cy="97913"/>
            </a:xfrm>
            <a:prstGeom prst="parallelogram">
              <a:avLst>
                <a:gd fmla="val 140840" name="adj"/>
              </a:avLst>
            </a:prstGeom>
            <a:solidFill>
              <a:srgbClr val="599BD5"/>
            </a:solidFill>
            <a:ln cap="flat" cmpd="sng" w="12700">
              <a:solidFill>
                <a:srgbClr val="599BD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4131980" y="4872426"/>
              <a:ext cx="587484" cy="97913"/>
            </a:xfrm>
            <a:prstGeom prst="parallelogram">
              <a:avLst>
                <a:gd fmla="val 140840" name="adj"/>
              </a:avLst>
            </a:prstGeom>
            <a:solidFill>
              <a:srgbClr val="599BD5"/>
            </a:solidFill>
            <a:ln cap="flat" cmpd="sng" w="12700">
              <a:solidFill>
                <a:srgbClr val="599BD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4753733" y="4872426"/>
              <a:ext cx="587484" cy="97913"/>
            </a:xfrm>
            <a:prstGeom prst="parallelogram">
              <a:avLst>
                <a:gd fmla="val 140840" name="adj"/>
              </a:avLst>
            </a:prstGeom>
            <a:solidFill>
              <a:srgbClr val="599BD5"/>
            </a:solidFill>
            <a:ln cap="flat" cmpd="sng" w="12700">
              <a:solidFill>
                <a:srgbClr val="599BD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1023209" y="5033608"/>
              <a:ext cx="4406130" cy="400556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b" bIns="68575" lIns="68575" rIns="68575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Change regularly</a:t>
              </a:r>
            </a:p>
          </p:txBody>
        </p:sp>
        <p:sp>
          <p:nvSpPr>
            <p:cNvPr id="607" name="Shape 607"/>
            <p:cNvSpPr/>
            <p:nvPr/>
          </p:nvSpPr>
          <p:spPr>
            <a:xfrm>
              <a:off x="1023209" y="5434167"/>
              <a:ext cx="587484" cy="97913"/>
            </a:xfrm>
            <a:prstGeom prst="parallelogram">
              <a:avLst>
                <a:gd fmla="val 140840" name="adj"/>
              </a:avLst>
            </a:prstGeom>
            <a:solidFill>
              <a:srgbClr val="599BD5"/>
            </a:solidFill>
            <a:ln cap="flat" cmpd="sng" w="12700">
              <a:solidFill>
                <a:srgbClr val="599BD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1644964" y="5434167"/>
              <a:ext cx="587484" cy="97913"/>
            </a:xfrm>
            <a:prstGeom prst="parallelogram">
              <a:avLst>
                <a:gd fmla="val 140840" name="adj"/>
              </a:avLst>
            </a:prstGeom>
            <a:solidFill>
              <a:srgbClr val="599BD5"/>
            </a:solidFill>
            <a:ln cap="flat" cmpd="sng" w="12700">
              <a:solidFill>
                <a:srgbClr val="599BD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2266717" y="5434167"/>
              <a:ext cx="587484" cy="97913"/>
            </a:xfrm>
            <a:prstGeom prst="parallelogram">
              <a:avLst>
                <a:gd fmla="val 140840" name="adj"/>
              </a:avLst>
            </a:prstGeom>
            <a:solidFill>
              <a:srgbClr val="599BD5"/>
            </a:solidFill>
            <a:ln cap="flat" cmpd="sng" w="12700">
              <a:solidFill>
                <a:srgbClr val="599BD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0" name="Shape 610"/>
            <p:cNvSpPr/>
            <p:nvPr/>
          </p:nvSpPr>
          <p:spPr>
            <a:xfrm>
              <a:off x="2888472" y="5434167"/>
              <a:ext cx="587484" cy="97913"/>
            </a:xfrm>
            <a:prstGeom prst="parallelogram">
              <a:avLst>
                <a:gd fmla="val 140840" name="adj"/>
              </a:avLst>
            </a:prstGeom>
            <a:solidFill>
              <a:srgbClr val="599BD5"/>
            </a:solidFill>
            <a:ln cap="flat" cmpd="sng" w="12700">
              <a:solidFill>
                <a:srgbClr val="599BD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3510226" y="5434167"/>
              <a:ext cx="587484" cy="97913"/>
            </a:xfrm>
            <a:prstGeom prst="parallelogram">
              <a:avLst>
                <a:gd fmla="val 140840" name="adj"/>
              </a:avLst>
            </a:prstGeom>
            <a:solidFill>
              <a:srgbClr val="599BD5"/>
            </a:solidFill>
            <a:ln cap="flat" cmpd="sng" w="12700">
              <a:solidFill>
                <a:srgbClr val="599BD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4131980" y="5434167"/>
              <a:ext cx="587484" cy="97913"/>
            </a:xfrm>
            <a:prstGeom prst="parallelogram">
              <a:avLst>
                <a:gd fmla="val 140840" name="adj"/>
              </a:avLst>
            </a:prstGeom>
            <a:solidFill>
              <a:srgbClr val="599BD5"/>
            </a:solidFill>
            <a:ln cap="flat" cmpd="sng" w="12700">
              <a:solidFill>
                <a:srgbClr val="599BD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4753733" y="5434167"/>
              <a:ext cx="587484" cy="97913"/>
            </a:xfrm>
            <a:prstGeom prst="parallelogram">
              <a:avLst>
                <a:gd fmla="val 140840" name="adj"/>
              </a:avLst>
            </a:prstGeom>
            <a:solidFill>
              <a:srgbClr val="599BD5"/>
            </a:solidFill>
            <a:ln cap="flat" cmpd="sng" w="12700">
              <a:solidFill>
                <a:srgbClr val="599BD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14" name="Shape 614"/>
          <p:cNvSpPr/>
          <p:nvPr/>
        </p:nvSpPr>
        <p:spPr>
          <a:xfrm>
            <a:off x="6201726" y="3011643"/>
            <a:ext cx="2971799" cy="2153601"/>
          </a:xfrm>
          <a:prstGeom prst="star6">
            <a:avLst>
              <a:gd fmla="val 28868" name="adj"/>
              <a:gd fmla="val 115470" name="hf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Make sure to regularly update your recovery email address</a:t>
            </a:r>
          </a:p>
        </p:txBody>
      </p:sp>
      <p:sp>
        <p:nvSpPr>
          <p:cNvPr id="615" name="Shape 615"/>
          <p:cNvSpPr/>
          <p:nvPr/>
        </p:nvSpPr>
        <p:spPr>
          <a:xfrm>
            <a:off x="7108825" y="4906962"/>
            <a:ext cx="2971799" cy="2153601"/>
          </a:xfrm>
          <a:prstGeom prst="star6">
            <a:avLst>
              <a:gd fmla="val 28868" name="adj"/>
              <a:gd fmla="val 115470" name="hf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Add a phone number to receive password reset codes</a:t>
            </a: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Shape 297"/>
          <p:cNvGrpSpPr/>
          <p:nvPr/>
        </p:nvGrpSpPr>
        <p:grpSpPr>
          <a:xfrm>
            <a:off x="239712" y="585533"/>
            <a:ext cx="9607295" cy="6547104"/>
            <a:chOff x="239712" y="585533"/>
            <a:chExt cx="9607295" cy="6547104"/>
          </a:xfrm>
        </p:grpSpPr>
        <p:grpSp>
          <p:nvGrpSpPr>
            <p:cNvPr id="298" name="Shape 298"/>
            <p:cNvGrpSpPr/>
            <p:nvPr/>
          </p:nvGrpSpPr>
          <p:grpSpPr>
            <a:xfrm>
              <a:off x="239712" y="585533"/>
              <a:ext cx="9607295" cy="6547104"/>
              <a:chOff x="239712" y="585533"/>
              <a:chExt cx="9607295" cy="6547104"/>
            </a:xfrm>
          </p:grpSpPr>
          <p:pic>
            <p:nvPicPr>
              <p:cNvPr id="299" name="Shape 29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39712" y="585533"/>
                <a:ext cx="9607295" cy="65471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0" name="Shape 300"/>
              <p:cNvPicPr preferRelativeResize="0"/>
              <p:nvPr/>
            </p:nvPicPr>
            <p:blipFill rotWithShape="1">
              <a:blip r:embed="rId4">
                <a:alphaModFix/>
              </a:blip>
              <a:srcRect b="0" l="21575" r="12671" t="0"/>
              <a:stretch/>
            </p:blipFill>
            <p:spPr>
              <a:xfrm>
                <a:off x="392112" y="5635921"/>
                <a:ext cx="4789487" cy="134431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01" name="Shape 30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830511" y="2103436"/>
              <a:ext cx="4343400" cy="3259690"/>
            </a:xfrm>
            <a:prstGeom prst="ellipse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0" name="Shape 620"/>
          <p:cNvGrpSpPr/>
          <p:nvPr/>
        </p:nvGrpSpPr>
        <p:grpSpPr>
          <a:xfrm>
            <a:off x="3974391" y="278810"/>
            <a:ext cx="5941840" cy="7078251"/>
            <a:chOff x="3974391" y="278810"/>
            <a:chExt cx="5941840" cy="7078251"/>
          </a:xfrm>
        </p:grpSpPr>
        <p:sp>
          <p:nvSpPr>
            <p:cNvPr id="621" name="Shape 621"/>
            <p:cNvSpPr/>
            <p:nvPr/>
          </p:nvSpPr>
          <p:spPr>
            <a:xfrm>
              <a:off x="3974391" y="278810"/>
              <a:ext cx="5941840" cy="677344"/>
            </a:xfrm>
            <a:custGeom>
              <a:pathLst>
                <a:path extrusionOk="0" h="120000" w="120000">
                  <a:moveTo>
                    <a:pt x="0" y="20000"/>
                  </a:moveTo>
                  <a:cubicBezTo>
                    <a:pt x="0" y="8954"/>
                    <a:pt x="1020" y="0"/>
                    <a:pt x="2279" y="0"/>
                  </a:cubicBezTo>
                  <a:lnTo>
                    <a:pt x="117720" y="0"/>
                  </a:lnTo>
                  <a:cubicBezTo>
                    <a:pt x="118979" y="0"/>
                    <a:pt x="120000" y="8954"/>
                    <a:pt x="120000" y="20000"/>
                  </a:cubicBezTo>
                  <a:lnTo>
                    <a:pt x="120000" y="99999"/>
                  </a:lnTo>
                  <a:cubicBezTo>
                    <a:pt x="120000" y="111045"/>
                    <a:pt x="118979" y="120000"/>
                    <a:pt x="117720" y="120000"/>
                  </a:cubicBezTo>
                  <a:lnTo>
                    <a:pt x="2279" y="120000"/>
                  </a:lnTo>
                  <a:cubicBezTo>
                    <a:pt x="1020" y="120000"/>
                    <a:pt x="0" y="111045"/>
                    <a:pt x="0" y="99999"/>
                  </a:cubicBezTo>
                  <a:lnTo>
                    <a:pt x="0" y="20000"/>
                  </a:lnTo>
                  <a:close/>
                </a:path>
              </a:pathLst>
            </a:custGeom>
            <a:solidFill>
              <a:srgbClr val="599BD5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67350" lIns="101625" rIns="101625" tIns="67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b="1"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DON'T</a:t>
              </a: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write your password down</a:t>
              </a:r>
            </a:p>
          </p:txBody>
        </p:sp>
        <p:sp>
          <p:nvSpPr>
            <p:cNvPr id="622" name="Shape 622"/>
            <p:cNvSpPr/>
            <p:nvPr/>
          </p:nvSpPr>
          <p:spPr>
            <a:xfrm>
              <a:off x="3974391" y="990021"/>
              <a:ext cx="5941840" cy="677344"/>
            </a:xfrm>
            <a:custGeom>
              <a:pathLst>
                <a:path extrusionOk="0" h="120000" w="120000">
                  <a:moveTo>
                    <a:pt x="0" y="20000"/>
                  </a:moveTo>
                  <a:cubicBezTo>
                    <a:pt x="0" y="8954"/>
                    <a:pt x="1020" y="0"/>
                    <a:pt x="2279" y="0"/>
                  </a:cubicBezTo>
                  <a:lnTo>
                    <a:pt x="117720" y="0"/>
                  </a:lnTo>
                  <a:cubicBezTo>
                    <a:pt x="118979" y="0"/>
                    <a:pt x="120000" y="8954"/>
                    <a:pt x="120000" y="20000"/>
                  </a:cubicBezTo>
                  <a:lnTo>
                    <a:pt x="120000" y="99999"/>
                  </a:lnTo>
                  <a:cubicBezTo>
                    <a:pt x="120000" y="111045"/>
                    <a:pt x="118979" y="120000"/>
                    <a:pt x="117720" y="120000"/>
                  </a:cubicBezTo>
                  <a:lnTo>
                    <a:pt x="2279" y="120000"/>
                  </a:lnTo>
                  <a:cubicBezTo>
                    <a:pt x="1020" y="120000"/>
                    <a:pt x="0" y="111045"/>
                    <a:pt x="0" y="99999"/>
                  </a:cubicBezTo>
                  <a:lnTo>
                    <a:pt x="0" y="20000"/>
                  </a:lnTo>
                  <a:close/>
                </a:path>
              </a:pathLst>
            </a:custGeom>
            <a:solidFill>
              <a:srgbClr val="599BD5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67350" lIns="101625" rIns="101625" tIns="67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b="1"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DON'T</a:t>
              </a: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share your password with anyone</a:t>
              </a:r>
            </a:p>
          </p:txBody>
        </p:sp>
        <p:sp>
          <p:nvSpPr>
            <p:cNvPr id="623" name="Shape 623"/>
            <p:cNvSpPr/>
            <p:nvPr/>
          </p:nvSpPr>
          <p:spPr>
            <a:xfrm>
              <a:off x="3974391" y="1701233"/>
              <a:ext cx="5941840" cy="677344"/>
            </a:xfrm>
            <a:custGeom>
              <a:pathLst>
                <a:path extrusionOk="0" h="120000" w="120000">
                  <a:moveTo>
                    <a:pt x="0" y="20000"/>
                  </a:moveTo>
                  <a:cubicBezTo>
                    <a:pt x="0" y="8954"/>
                    <a:pt x="1020" y="0"/>
                    <a:pt x="2279" y="0"/>
                  </a:cubicBezTo>
                  <a:lnTo>
                    <a:pt x="117720" y="0"/>
                  </a:lnTo>
                  <a:cubicBezTo>
                    <a:pt x="118979" y="0"/>
                    <a:pt x="120000" y="8954"/>
                    <a:pt x="120000" y="20000"/>
                  </a:cubicBezTo>
                  <a:lnTo>
                    <a:pt x="120000" y="99999"/>
                  </a:lnTo>
                  <a:cubicBezTo>
                    <a:pt x="120000" y="111045"/>
                    <a:pt x="118979" y="120000"/>
                    <a:pt x="117720" y="120000"/>
                  </a:cubicBezTo>
                  <a:lnTo>
                    <a:pt x="2279" y="120000"/>
                  </a:lnTo>
                  <a:cubicBezTo>
                    <a:pt x="1020" y="120000"/>
                    <a:pt x="0" y="111045"/>
                    <a:pt x="0" y="99999"/>
                  </a:cubicBezTo>
                  <a:lnTo>
                    <a:pt x="0" y="20000"/>
                  </a:lnTo>
                  <a:close/>
                </a:path>
              </a:pathLst>
            </a:custGeom>
            <a:solidFill>
              <a:srgbClr val="599BD5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67350" lIns="101625" rIns="101625" tIns="67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b="1"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DON'T</a:t>
              </a: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include all or part of your username, first name, or last name</a:t>
              </a:r>
            </a:p>
          </p:txBody>
        </p:sp>
        <p:sp>
          <p:nvSpPr>
            <p:cNvPr id="624" name="Shape 624"/>
            <p:cNvSpPr/>
            <p:nvPr/>
          </p:nvSpPr>
          <p:spPr>
            <a:xfrm>
              <a:off x="3974391" y="2412446"/>
              <a:ext cx="5941840" cy="677344"/>
            </a:xfrm>
            <a:custGeom>
              <a:pathLst>
                <a:path extrusionOk="0" h="120000" w="120000">
                  <a:moveTo>
                    <a:pt x="0" y="20000"/>
                  </a:moveTo>
                  <a:cubicBezTo>
                    <a:pt x="0" y="8954"/>
                    <a:pt x="1020" y="0"/>
                    <a:pt x="2279" y="0"/>
                  </a:cubicBezTo>
                  <a:lnTo>
                    <a:pt x="117720" y="0"/>
                  </a:lnTo>
                  <a:cubicBezTo>
                    <a:pt x="118979" y="0"/>
                    <a:pt x="120000" y="8954"/>
                    <a:pt x="120000" y="20000"/>
                  </a:cubicBezTo>
                  <a:lnTo>
                    <a:pt x="120000" y="99999"/>
                  </a:lnTo>
                  <a:cubicBezTo>
                    <a:pt x="120000" y="111045"/>
                    <a:pt x="118979" y="120000"/>
                    <a:pt x="117720" y="120000"/>
                  </a:cubicBezTo>
                  <a:lnTo>
                    <a:pt x="2279" y="120000"/>
                  </a:lnTo>
                  <a:cubicBezTo>
                    <a:pt x="1020" y="120000"/>
                    <a:pt x="0" y="111045"/>
                    <a:pt x="0" y="99999"/>
                  </a:cubicBezTo>
                  <a:lnTo>
                    <a:pt x="0" y="20000"/>
                  </a:lnTo>
                  <a:close/>
                </a:path>
              </a:pathLst>
            </a:custGeom>
            <a:solidFill>
              <a:srgbClr val="599BD5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67350" lIns="101625" rIns="101625" tIns="67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b="1"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DON'T</a:t>
              </a: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include terms that are significant to you like pet’s name</a:t>
              </a:r>
            </a:p>
          </p:txBody>
        </p:sp>
        <p:sp>
          <p:nvSpPr>
            <p:cNvPr id="625" name="Shape 625"/>
            <p:cNvSpPr/>
            <p:nvPr/>
          </p:nvSpPr>
          <p:spPr>
            <a:xfrm>
              <a:off x="3974391" y="3123658"/>
              <a:ext cx="5941840" cy="677344"/>
            </a:xfrm>
            <a:custGeom>
              <a:pathLst>
                <a:path extrusionOk="0" h="120000" w="120000">
                  <a:moveTo>
                    <a:pt x="0" y="20000"/>
                  </a:moveTo>
                  <a:cubicBezTo>
                    <a:pt x="0" y="8954"/>
                    <a:pt x="1020" y="0"/>
                    <a:pt x="2279" y="0"/>
                  </a:cubicBezTo>
                  <a:lnTo>
                    <a:pt x="117720" y="0"/>
                  </a:lnTo>
                  <a:cubicBezTo>
                    <a:pt x="118979" y="0"/>
                    <a:pt x="120000" y="8954"/>
                    <a:pt x="120000" y="20000"/>
                  </a:cubicBezTo>
                  <a:lnTo>
                    <a:pt x="120000" y="99999"/>
                  </a:lnTo>
                  <a:cubicBezTo>
                    <a:pt x="120000" y="111045"/>
                    <a:pt x="118979" y="120000"/>
                    <a:pt x="117720" y="120000"/>
                  </a:cubicBezTo>
                  <a:lnTo>
                    <a:pt x="2279" y="120000"/>
                  </a:lnTo>
                  <a:cubicBezTo>
                    <a:pt x="1020" y="120000"/>
                    <a:pt x="0" y="111045"/>
                    <a:pt x="0" y="99999"/>
                  </a:cubicBezTo>
                  <a:lnTo>
                    <a:pt x="0" y="20000"/>
                  </a:lnTo>
                  <a:close/>
                </a:path>
              </a:pathLst>
            </a:custGeom>
            <a:solidFill>
              <a:srgbClr val="599BD5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67350" lIns="101625" rIns="101625" tIns="67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b="1"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DON'T</a:t>
              </a: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include phone number, birthday, number plates</a:t>
              </a:r>
            </a:p>
          </p:txBody>
        </p:sp>
        <p:sp>
          <p:nvSpPr>
            <p:cNvPr id="626" name="Shape 626"/>
            <p:cNvSpPr/>
            <p:nvPr/>
          </p:nvSpPr>
          <p:spPr>
            <a:xfrm>
              <a:off x="3974391" y="3834869"/>
              <a:ext cx="5941840" cy="677344"/>
            </a:xfrm>
            <a:custGeom>
              <a:pathLst>
                <a:path extrusionOk="0" h="120000" w="120000">
                  <a:moveTo>
                    <a:pt x="0" y="20000"/>
                  </a:moveTo>
                  <a:cubicBezTo>
                    <a:pt x="0" y="8954"/>
                    <a:pt x="1020" y="0"/>
                    <a:pt x="2279" y="0"/>
                  </a:cubicBezTo>
                  <a:lnTo>
                    <a:pt x="117720" y="0"/>
                  </a:lnTo>
                  <a:cubicBezTo>
                    <a:pt x="118979" y="0"/>
                    <a:pt x="120000" y="8954"/>
                    <a:pt x="120000" y="20000"/>
                  </a:cubicBezTo>
                  <a:lnTo>
                    <a:pt x="120000" y="99999"/>
                  </a:lnTo>
                  <a:cubicBezTo>
                    <a:pt x="120000" y="111045"/>
                    <a:pt x="118979" y="120000"/>
                    <a:pt x="117720" y="120000"/>
                  </a:cubicBezTo>
                  <a:lnTo>
                    <a:pt x="2279" y="120000"/>
                  </a:lnTo>
                  <a:cubicBezTo>
                    <a:pt x="1020" y="120000"/>
                    <a:pt x="0" y="111045"/>
                    <a:pt x="0" y="99999"/>
                  </a:cubicBezTo>
                  <a:lnTo>
                    <a:pt x="0" y="20000"/>
                  </a:lnTo>
                  <a:close/>
                </a:path>
              </a:pathLst>
            </a:custGeom>
            <a:solidFill>
              <a:srgbClr val="599BD5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67350" lIns="101625" rIns="101625" tIns="67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b="1"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DON'T</a:t>
              </a: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use alphabet or number sequence</a:t>
              </a:r>
            </a:p>
          </p:txBody>
        </p:sp>
        <p:sp>
          <p:nvSpPr>
            <p:cNvPr id="627" name="Shape 627"/>
            <p:cNvSpPr/>
            <p:nvPr/>
          </p:nvSpPr>
          <p:spPr>
            <a:xfrm>
              <a:off x="3974391" y="4546082"/>
              <a:ext cx="5941840" cy="677344"/>
            </a:xfrm>
            <a:custGeom>
              <a:pathLst>
                <a:path extrusionOk="0" h="120000" w="120000">
                  <a:moveTo>
                    <a:pt x="0" y="20000"/>
                  </a:moveTo>
                  <a:cubicBezTo>
                    <a:pt x="0" y="8954"/>
                    <a:pt x="1020" y="0"/>
                    <a:pt x="2279" y="0"/>
                  </a:cubicBezTo>
                  <a:lnTo>
                    <a:pt x="117720" y="0"/>
                  </a:lnTo>
                  <a:cubicBezTo>
                    <a:pt x="118979" y="0"/>
                    <a:pt x="120000" y="8954"/>
                    <a:pt x="120000" y="20000"/>
                  </a:cubicBezTo>
                  <a:lnTo>
                    <a:pt x="120000" y="99999"/>
                  </a:lnTo>
                  <a:cubicBezTo>
                    <a:pt x="120000" y="111045"/>
                    <a:pt x="118979" y="120000"/>
                    <a:pt x="117720" y="120000"/>
                  </a:cubicBezTo>
                  <a:lnTo>
                    <a:pt x="2279" y="120000"/>
                  </a:lnTo>
                  <a:cubicBezTo>
                    <a:pt x="1020" y="120000"/>
                    <a:pt x="0" y="111045"/>
                    <a:pt x="0" y="99999"/>
                  </a:cubicBezTo>
                  <a:lnTo>
                    <a:pt x="0" y="20000"/>
                  </a:lnTo>
                  <a:close/>
                </a:path>
              </a:pathLst>
            </a:custGeom>
            <a:solidFill>
              <a:srgbClr val="599BD5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67350" lIns="101625" rIns="101625" tIns="67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b="1"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DON'T</a:t>
              </a: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 use a word contained in English or foreign language dictionaries</a:t>
              </a:r>
            </a:p>
          </p:txBody>
        </p:sp>
        <p:sp>
          <p:nvSpPr>
            <p:cNvPr id="628" name="Shape 628"/>
            <p:cNvSpPr/>
            <p:nvPr/>
          </p:nvSpPr>
          <p:spPr>
            <a:xfrm>
              <a:off x="3974391" y="5257294"/>
              <a:ext cx="5941840" cy="677344"/>
            </a:xfrm>
            <a:custGeom>
              <a:pathLst>
                <a:path extrusionOk="0" h="120000" w="120000">
                  <a:moveTo>
                    <a:pt x="0" y="20000"/>
                  </a:moveTo>
                  <a:cubicBezTo>
                    <a:pt x="0" y="8954"/>
                    <a:pt x="1020" y="0"/>
                    <a:pt x="2279" y="0"/>
                  </a:cubicBezTo>
                  <a:lnTo>
                    <a:pt x="117720" y="0"/>
                  </a:lnTo>
                  <a:cubicBezTo>
                    <a:pt x="118979" y="0"/>
                    <a:pt x="120000" y="8954"/>
                    <a:pt x="120000" y="20000"/>
                  </a:cubicBezTo>
                  <a:lnTo>
                    <a:pt x="120000" y="99999"/>
                  </a:lnTo>
                  <a:cubicBezTo>
                    <a:pt x="120000" y="111045"/>
                    <a:pt x="118979" y="120000"/>
                    <a:pt x="117720" y="120000"/>
                  </a:cubicBezTo>
                  <a:lnTo>
                    <a:pt x="2279" y="120000"/>
                  </a:lnTo>
                  <a:cubicBezTo>
                    <a:pt x="1020" y="120000"/>
                    <a:pt x="0" y="111045"/>
                    <a:pt x="0" y="99999"/>
                  </a:cubicBezTo>
                  <a:lnTo>
                    <a:pt x="0" y="20000"/>
                  </a:lnTo>
                  <a:close/>
                </a:path>
              </a:pathLst>
            </a:custGeom>
            <a:solidFill>
              <a:srgbClr val="599BD5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67350" lIns="101625" rIns="101625" tIns="67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b="1"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DON'T</a:t>
              </a: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 use a word spelled backwards</a:t>
              </a:r>
            </a:p>
          </p:txBody>
        </p:sp>
        <p:sp>
          <p:nvSpPr>
            <p:cNvPr id="629" name="Shape 629"/>
            <p:cNvSpPr/>
            <p:nvPr/>
          </p:nvSpPr>
          <p:spPr>
            <a:xfrm>
              <a:off x="3974391" y="5968505"/>
              <a:ext cx="5941840" cy="677344"/>
            </a:xfrm>
            <a:custGeom>
              <a:pathLst>
                <a:path extrusionOk="0" h="120000" w="120000">
                  <a:moveTo>
                    <a:pt x="0" y="20000"/>
                  </a:moveTo>
                  <a:cubicBezTo>
                    <a:pt x="0" y="8954"/>
                    <a:pt x="1020" y="0"/>
                    <a:pt x="2279" y="0"/>
                  </a:cubicBezTo>
                  <a:lnTo>
                    <a:pt x="117720" y="0"/>
                  </a:lnTo>
                  <a:cubicBezTo>
                    <a:pt x="118979" y="0"/>
                    <a:pt x="120000" y="8954"/>
                    <a:pt x="120000" y="20000"/>
                  </a:cubicBezTo>
                  <a:lnTo>
                    <a:pt x="120000" y="99999"/>
                  </a:lnTo>
                  <a:cubicBezTo>
                    <a:pt x="120000" y="111045"/>
                    <a:pt x="118979" y="120000"/>
                    <a:pt x="117720" y="120000"/>
                  </a:cubicBezTo>
                  <a:lnTo>
                    <a:pt x="2279" y="120000"/>
                  </a:lnTo>
                  <a:cubicBezTo>
                    <a:pt x="1020" y="120000"/>
                    <a:pt x="0" y="111045"/>
                    <a:pt x="0" y="99999"/>
                  </a:cubicBezTo>
                  <a:lnTo>
                    <a:pt x="0" y="20000"/>
                  </a:lnTo>
                  <a:close/>
                </a:path>
              </a:pathLst>
            </a:custGeom>
            <a:solidFill>
              <a:srgbClr val="599BD5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67350" lIns="101625" rIns="101625" tIns="67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b="1"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DON'T</a:t>
              </a: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 use a password of all digits, or all the same letter</a:t>
              </a:r>
            </a:p>
          </p:txBody>
        </p:sp>
        <p:sp>
          <p:nvSpPr>
            <p:cNvPr id="630" name="Shape 630"/>
            <p:cNvSpPr/>
            <p:nvPr/>
          </p:nvSpPr>
          <p:spPr>
            <a:xfrm>
              <a:off x="3974391" y="6679717"/>
              <a:ext cx="5941840" cy="677344"/>
            </a:xfrm>
            <a:custGeom>
              <a:pathLst>
                <a:path extrusionOk="0" h="120000" w="120000">
                  <a:moveTo>
                    <a:pt x="0" y="20000"/>
                  </a:moveTo>
                  <a:cubicBezTo>
                    <a:pt x="0" y="8954"/>
                    <a:pt x="1020" y="0"/>
                    <a:pt x="2279" y="0"/>
                  </a:cubicBezTo>
                  <a:lnTo>
                    <a:pt x="117720" y="0"/>
                  </a:lnTo>
                  <a:cubicBezTo>
                    <a:pt x="118979" y="0"/>
                    <a:pt x="120000" y="8954"/>
                    <a:pt x="120000" y="20000"/>
                  </a:cubicBezTo>
                  <a:lnTo>
                    <a:pt x="120000" y="99999"/>
                  </a:lnTo>
                  <a:cubicBezTo>
                    <a:pt x="120000" y="111045"/>
                    <a:pt x="118979" y="120000"/>
                    <a:pt x="117720" y="120000"/>
                  </a:cubicBezTo>
                  <a:lnTo>
                    <a:pt x="2279" y="120000"/>
                  </a:lnTo>
                  <a:cubicBezTo>
                    <a:pt x="1020" y="120000"/>
                    <a:pt x="0" y="111045"/>
                    <a:pt x="0" y="99999"/>
                  </a:cubicBezTo>
                  <a:lnTo>
                    <a:pt x="0" y="20000"/>
                  </a:lnTo>
                  <a:close/>
                </a:path>
              </a:pathLst>
            </a:custGeom>
            <a:solidFill>
              <a:srgbClr val="599BD5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67350" lIns="101625" rIns="101625" tIns="67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b="1"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DON’T</a:t>
              </a: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 Re-use any of your last 10 passwords</a:t>
              </a:r>
            </a:p>
          </p:txBody>
        </p:sp>
      </p:grpSp>
      <p:pic>
        <p:nvPicPr>
          <p:cNvPr id="631" name="Shape 6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312" y="274637"/>
            <a:ext cx="3333750" cy="2638124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Shape 632"/>
          <p:cNvSpPr/>
          <p:nvPr/>
        </p:nvSpPr>
        <p:spPr>
          <a:xfrm>
            <a:off x="163511" y="3151840"/>
            <a:ext cx="3761740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ct val="100000"/>
              <a:buFont typeface="Consolas"/>
              <a:buChar char="•"/>
            </a:pPr>
            <a:r>
              <a:rPr lang="en-US" sz="2400">
                <a:solidFill>
                  <a:srgbClr val="C55A11"/>
                </a:solidFill>
                <a:latin typeface="Consolas"/>
                <a:ea typeface="Consolas"/>
                <a:cs typeface="Consolas"/>
                <a:sym typeface="Consolas"/>
              </a:rPr>
              <a:t>Social Engineering</a:t>
            </a:r>
          </a:p>
          <a:p>
            <a:pPr indent="-342900" lvl="0" marL="3429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ct val="100000"/>
              <a:buFont typeface="Consolas"/>
              <a:buChar char="•"/>
            </a:pPr>
            <a:r>
              <a:rPr lang="en-US" sz="2400">
                <a:solidFill>
                  <a:srgbClr val="C55A11"/>
                </a:solidFill>
                <a:latin typeface="Consolas"/>
                <a:ea typeface="Consolas"/>
                <a:cs typeface="Consolas"/>
                <a:sym typeface="Consolas"/>
              </a:rPr>
              <a:t>Spyware</a:t>
            </a:r>
          </a:p>
          <a:p>
            <a:pPr indent="-342900" lvl="0" marL="3429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ct val="100000"/>
              <a:buFont typeface="Consolas"/>
              <a:buChar char="•"/>
            </a:pPr>
            <a:r>
              <a:rPr lang="en-US" sz="2400">
                <a:solidFill>
                  <a:srgbClr val="C55A11"/>
                </a:solidFill>
                <a:latin typeface="Consolas"/>
                <a:ea typeface="Consolas"/>
                <a:cs typeface="Consolas"/>
                <a:sym typeface="Consolas"/>
              </a:rPr>
              <a:t>Key logger</a:t>
            </a:r>
          </a:p>
          <a:p>
            <a:pPr indent="-342900" lvl="0" marL="3429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ct val="100000"/>
              <a:buFont typeface="Consolas"/>
              <a:buChar char="•"/>
            </a:pPr>
            <a:r>
              <a:rPr lang="en-US" sz="2400">
                <a:solidFill>
                  <a:srgbClr val="C55A11"/>
                </a:solidFill>
                <a:latin typeface="Consolas"/>
                <a:ea typeface="Consolas"/>
                <a:cs typeface="Consolas"/>
                <a:sym typeface="Consolas"/>
              </a:rPr>
              <a:t>Remote Admin Tool</a:t>
            </a:r>
          </a:p>
          <a:p>
            <a:pPr indent="-342900" lvl="0" marL="3429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ct val="100000"/>
              <a:buFont typeface="Consolas"/>
              <a:buChar char="•"/>
            </a:pPr>
            <a:r>
              <a:rPr lang="en-US" sz="2400">
                <a:solidFill>
                  <a:srgbClr val="C55A11"/>
                </a:solidFill>
                <a:latin typeface="Consolas"/>
                <a:ea typeface="Consolas"/>
                <a:cs typeface="Consolas"/>
                <a:sym typeface="Consolas"/>
              </a:rPr>
              <a:t>Trojans</a:t>
            </a:r>
          </a:p>
          <a:p>
            <a:pPr indent="-342900" lvl="0" marL="3429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ct val="100000"/>
              <a:buFont typeface="Consolas"/>
              <a:buChar char="•"/>
            </a:pPr>
            <a:r>
              <a:rPr lang="en-US" sz="2400">
                <a:solidFill>
                  <a:srgbClr val="C55A11"/>
                </a:solidFill>
                <a:latin typeface="Consolas"/>
                <a:ea typeface="Consolas"/>
                <a:cs typeface="Consolas"/>
                <a:sym typeface="Consolas"/>
              </a:rPr>
              <a:t>Cracking</a:t>
            </a:r>
          </a:p>
          <a:p>
            <a:pPr indent="-342900" lvl="0" marL="3429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ct val="100000"/>
              <a:buFont typeface="Consolas"/>
              <a:buChar char="•"/>
            </a:pPr>
            <a:r>
              <a:rPr lang="en-US" sz="2400">
                <a:solidFill>
                  <a:srgbClr val="C55A11"/>
                </a:solidFill>
                <a:latin typeface="Consolas"/>
                <a:ea typeface="Consolas"/>
                <a:cs typeface="Consolas"/>
                <a:sym typeface="Consolas"/>
              </a:rPr>
              <a:t>Guessing</a:t>
            </a:r>
          </a:p>
        </p:txBody>
      </p:sp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/>
          <p:nvPr/>
        </p:nvSpPr>
        <p:spPr>
          <a:xfrm>
            <a:off x="5709976" y="66700"/>
            <a:ext cx="4206942" cy="152354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984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Sharing </a:t>
            </a:r>
            <a:r>
              <a:rPr b="1" lang="en-US" sz="1984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copyrighted material</a:t>
            </a:r>
            <a:r>
              <a:rPr lang="en-US" sz="1984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to open public without due permission from the owner(s) is a punishable offence under the </a:t>
            </a:r>
            <a:r>
              <a:rPr b="1" lang="en-US" sz="1984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Copyright</a:t>
            </a:r>
            <a:r>
              <a:rPr lang="en-US" sz="1984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Act.</a:t>
            </a:r>
          </a:p>
        </p:txBody>
      </p:sp>
      <p:pic>
        <p:nvPicPr>
          <p:cNvPr id="639" name="Shape 6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259" y="406240"/>
            <a:ext cx="2142132" cy="188559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Shape 640"/>
          <p:cNvSpPr txBox="1"/>
          <p:nvPr/>
        </p:nvSpPr>
        <p:spPr>
          <a:xfrm>
            <a:off x="173259" y="2511949"/>
            <a:ext cx="5418336" cy="2031325"/>
          </a:xfrm>
          <a:prstGeom prst="rect">
            <a:avLst/>
          </a:prstGeom>
          <a:solidFill>
            <a:srgbClr val="D5DBE5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Copyright protection applies to any work where the creator or owner of the work retains exclusive rights to that work. These works can include movies/ film/TV, music, books and other print material, software, eBooks,  website content or layout, visual or theatrical performances, designs, artwork, photographs, graphics, etc.</a:t>
            </a:r>
          </a:p>
        </p:txBody>
      </p:sp>
      <p:sp>
        <p:nvSpPr>
          <p:cNvPr id="641" name="Shape 641"/>
          <p:cNvSpPr txBox="1"/>
          <p:nvPr>
            <p:ph type="title"/>
          </p:nvPr>
        </p:nvSpPr>
        <p:spPr>
          <a:xfrm>
            <a:off x="3076699" y="893166"/>
            <a:ext cx="2505836" cy="11340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1" i="0" lang="en-US" sz="3638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Copyrights</a:t>
            </a:r>
          </a:p>
        </p:txBody>
      </p:sp>
      <p:sp>
        <p:nvSpPr>
          <p:cNvPr id="642" name="Shape 642"/>
          <p:cNvSpPr/>
          <p:nvPr/>
        </p:nvSpPr>
        <p:spPr>
          <a:xfrm>
            <a:off x="5719035" y="1590249"/>
            <a:ext cx="4206942" cy="5770987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The latest is the arrest of a 25 year old boy who allegedly uploaded the movie</a:t>
            </a:r>
            <a:r>
              <a:rPr b="1" lang="en-US" sz="2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 ‘Udta Punjab’</a:t>
            </a:r>
            <a:r>
              <a:rPr lang="en-US" sz="2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 in his website for masses to download two days before the release. </a:t>
            </a:r>
            <a:r>
              <a:rPr b="1" lang="en-US" sz="2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The cyber cell of Mumbai Police arrested him.</a:t>
            </a: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In a similar case the Tamil </a:t>
            </a:r>
            <a:r>
              <a:rPr b="1" lang="en-US" sz="2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movie 'Enakku Innoru Per Irukku' which was uploaded on internet before its release</a:t>
            </a:r>
            <a:r>
              <a:rPr lang="en-US" sz="2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. Musician-turned-actor G V Prakash Kumar filed a </a:t>
            </a:r>
            <a:r>
              <a:rPr b="1" lang="en-US" sz="2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complaint to the Chennai police</a:t>
            </a:r>
            <a:r>
              <a:rPr lang="en-US" sz="2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 for early arrest of the accused.</a:t>
            </a: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In 2015 after the petition from the makers of Piku, </a:t>
            </a:r>
            <a:r>
              <a:rPr b="1" lang="en-US" sz="2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Delhi High Court passed a piracy restraining orders</a:t>
            </a:r>
            <a:r>
              <a:rPr lang="en-US" sz="2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 against websites and cable operators from streaming, broadcasting or publishing online the film Piku without permission.</a:t>
            </a:r>
          </a:p>
        </p:txBody>
      </p:sp>
      <p:grpSp>
        <p:nvGrpSpPr>
          <p:cNvPr id="643" name="Shape 643"/>
          <p:cNvGrpSpPr/>
          <p:nvPr/>
        </p:nvGrpSpPr>
        <p:grpSpPr>
          <a:xfrm>
            <a:off x="360840" y="4763392"/>
            <a:ext cx="5103316" cy="2586508"/>
            <a:chOff x="457200" y="3810000"/>
            <a:chExt cx="6172200" cy="3128249"/>
          </a:xfrm>
        </p:grpSpPr>
        <p:pic>
          <p:nvPicPr>
            <p:cNvPr id="644" name="Shape 6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57200" y="3810000"/>
              <a:ext cx="5943599" cy="29069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5" name="Shape 645"/>
            <p:cNvSpPr txBox="1"/>
            <p:nvPr/>
          </p:nvSpPr>
          <p:spPr>
            <a:xfrm>
              <a:off x="4038600" y="6665039"/>
              <a:ext cx="2590800" cy="2732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868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http://www.lamppostproductions.com/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/>
        </p:nvSpPr>
        <p:spPr>
          <a:xfrm>
            <a:off x="1260475" y="1800225"/>
            <a:ext cx="7740649" cy="4500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62625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Noto Sans Symbols"/>
              <a:buChar char="∙"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Update Web browsers regularly and enable security features</a:t>
            </a: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Noto Sans Symbols"/>
              <a:buChar char="∙"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Install protective software</a:t>
            </a: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Noto Sans Symbols"/>
              <a:buChar char="∙"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Guard personal information</a:t>
            </a: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Noto Sans Symbols"/>
              <a:buChar char="∙"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 wary of Internet downloads</a:t>
            </a: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Noto Sans Symbols"/>
              <a:buChar char="∙"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Stick to software from official sites.</a:t>
            </a: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Times New Roman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</p:txBody>
      </p:sp>
      <p:grpSp>
        <p:nvGrpSpPr>
          <p:cNvPr id="307" name="Shape 307"/>
          <p:cNvGrpSpPr/>
          <p:nvPr/>
        </p:nvGrpSpPr>
        <p:grpSpPr>
          <a:xfrm>
            <a:off x="85982" y="1007608"/>
            <a:ext cx="4359077" cy="6311246"/>
            <a:chOff x="85982" y="1007608"/>
            <a:chExt cx="4359077" cy="6311246"/>
          </a:xfrm>
        </p:grpSpPr>
        <p:sp>
          <p:nvSpPr>
            <p:cNvPr id="308" name="Shape 308"/>
            <p:cNvSpPr/>
            <p:nvPr/>
          </p:nvSpPr>
          <p:spPr>
            <a:xfrm>
              <a:off x="3243777" y="1007608"/>
              <a:ext cx="1201282" cy="830200"/>
            </a:xfrm>
            <a:prstGeom prst="rightArrow">
              <a:avLst>
                <a:gd fmla="val 75000" name="adj1"/>
                <a:gd fmla="val 50000" name="adj2"/>
              </a:avLst>
            </a:prstGeom>
            <a:solidFill>
              <a:srgbClr val="BBCFE7">
                <a:alpha val="89803"/>
              </a:srgbClr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85982" y="1009336"/>
              <a:ext cx="3144777" cy="830200"/>
            </a:xfrm>
            <a:custGeom>
              <a:pathLst>
                <a:path extrusionOk="0" h="120000" w="120000">
                  <a:moveTo>
                    <a:pt x="0" y="20000"/>
                  </a:moveTo>
                  <a:cubicBezTo>
                    <a:pt x="0" y="8954"/>
                    <a:pt x="2363" y="0"/>
                    <a:pt x="5279" y="0"/>
                  </a:cubicBezTo>
                  <a:lnTo>
                    <a:pt x="114720" y="0"/>
                  </a:lnTo>
                  <a:cubicBezTo>
                    <a:pt x="117636" y="0"/>
                    <a:pt x="119999" y="8954"/>
                    <a:pt x="119999" y="20000"/>
                  </a:cubicBezTo>
                  <a:lnTo>
                    <a:pt x="119999" y="99999"/>
                  </a:lnTo>
                  <a:cubicBezTo>
                    <a:pt x="119999" y="111045"/>
                    <a:pt x="117636" y="119999"/>
                    <a:pt x="114720" y="119999"/>
                  </a:cubicBezTo>
                  <a:lnTo>
                    <a:pt x="5279" y="119999"/>
                  </a:lnTo>
                  <a:cubicBezTo>
                    <a:pt x="2363" y="119999"/>
                    <a:pt x="0" y="111045"/>
                    <a:pt x="0" y="99999"/>
                  </a:cubicBezTo>
                  <a:lnTo>
                    <a:pt x="0" y="20000"/>
                  </a:lnTo>
                  <a:close/>
                </a:path>
              </a:pathLst>
            </a:custGeom>
            <a:solidFill>
              <a:srgbClr val="41709B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74800" lIns="109100" rIns="109100" tIns="74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Use the tabs</a:t>
              </a:r>
            </a:p>
          </p:txBody>
        </p:sp>
        <p:sp>
          <p:nvSpPr>
            <p:cNvPr id="310" name="Shape 310"/>
            <p:cNvSpPr/>
            <p:nvPr/>
          </p:nvSpPr>
          <p:spPr>
            <a:xfrm>
              <a:off x="3230758" y="1922556"/>
              <a:ext cx="1201282" cy="830200"/>
            </a:xfrm>
            <a:prstGeom prst="rightArrow">
              <a:avLst>
                <a:gd fmla="val 75000" name="adj1"/>
                <a:gd fmla="val 50000" name="adj2"/>
              </a:avLst>
            </a:prstGeom>
            <a:solidFill>
              <a:srgbClr val="BBCFE7">
                <a:alpha val="89803"/>
              </a:srgbClr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85982" y="1922556"/>
              <a:ext cx="3144777" cy="830200"/>
            </a:xfrm>
            <a:custGeom>
              <a:pathLst>
                <a:path extrusionOk="0" h="120000" w="120000">
                  <a:moveTo>
                    <a:pt x="0" y="20000"/>
                  </a:moveTo>
                  <a:cubicBezTo>
                    <a:pt x="0" y="8954"/>
                    <a:pt x="2363" y="0"/>
                    <a:pt x="5279" y="0"/>
                  </a:cubicBezTo>
                  <a:lnTo>
                    <a:pt x="114720" y="0"/>
                  </a:lnTo>
                  <a:cubicBezTo>
                    <a:pt x="117636" y="0"/>
                    <a:pt x="119999" y="8954"/>
                    <a:pt x="119999" y="20000"/>
                  </a:cubicBezTo>
                  <a:lnTo>
                    <a:pt x="119999" y="99999"/>
                  </a:lnTo>
                  <a:cubicBezTo>
                    <a:pt x="119999" y="111045"/>
                    <a:pt x="117636" y="119999"/>
                    <a:pt x="114720" y="119999"/>
                  </a:cubicBezTo>
                  <a:lnTo>
                    <a:pt x="5279" y="119999"/>
                  </a:lnTo>
                  <a:cubicBezTo>
                    <a:pt x="2363" y="119999"/>
                    <a:pt x="0" y="111045"/>
                    <a:pt x="0" y="99999"/>
                  </a:cubicBezTo>
                  <a:lnTo>
                    <a:pt x="0" y="20000"/>
                  </a:lnTo>
                  <a:close/>
                </a:path>
              </a:pathLst>
            </a:custGeom>
            <a:solidFill>
              <a:srgbClr val="578ABC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74800" lIns="109100" rIns="109100" tIns="74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Use More than One Search Tools</a:t>
              </a:r>
            </a:p>
          </p:txBody>
        </p:sp>
        <p:sp>
          <p:nvSpPr>
            <p:cNvPr id="312" name="Shape 312"/>
            <p:cNvSpPr/>
            <p:nvPr/>
          </p:nvSpPr>
          <p:spPr>
            <a:xfrm>
              <a:off x="3230758" y="2835775"/>
              <a:ext cx="1201282" cy="830200"/>
            </a:xfrm>
            <a:prstGeom prst="rightArrow">
              <a:avLst>
                <a:gd fmla="val 75000" name="adj1"/>
                <a:gd fmla="val 50000" name="adj2"/>
              </a:avLst>
            </a:prstGeom>
            <a:solidFill>
              <a:srgbClr val="BBCFE7">
                <a:alpha val="89803"/>
              </a:srgbClr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85982" y="2835775"/>
              <a:ext cx="3144777" cy="830200"/>
            </a:xfrm>
            <a:custGeom>
              <a:pathLst>
                <a:path extrusionOk="0" h="120000" w="120000">
                  <a:moveTo>
                    <a:pt x="0" y="20000"/>
                  </a:moveTo>
                  <a:cubicBezTo>
                    <a:pt x="0" y="8954"/>
                    <a:pt x="2363" y="0"/>
                    <a:pt x="5279" y="0"/>
                  </a:cubicBezTo>
                  <a:lnTo>
                    <a:pt x="114720" y="0"/>
                  </a:lnTo>
                  <a:cubicBezTo>
                    <a:pt x="117636" y="0"/>
                    <a:pt x="119999" y="8954"/>
                    <a:pt x="119999" y="20000"/>
                  </a:cubicBezTo>
                  <a:lnTo>
                    <a:pt x="119999" y="99999"/>
                  </a:lnTo>
                  <a:cubicBezTo>
                    <a:pt x="119999" y="111045"/>
                    <a:pt x="117636" y="119999"/>
                    <a:pt x="114720" y="119999"/>
                  </a:cubicBezTo>
                  <a:lnTo>
                    <a:pt x="5279" y="119999"/>
                  </a:lnTo>
                  <a:cubicBezTo>
                    <a:pt x="2363" y="119999"/>
                    <a:pt x="0" y="111045"/>
                    <a:pt x="0" y="99999"/>
                  </a:cubicBezTo>
                  <a:lnTo>
                    <a:pt x="0" y="20000"/>
                  </a:lnTo>
                  <a:close/>
                </a:path>
              </a:pathLst>
            </a:custGeom>
            <a:solidFill>
              <a:srgbClr val="7EA4CF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74800" lIns="109100" rIns="109100" tIns="74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Use unique, specific terms</a:t>
              </a:r>
            </a:p>
          </p:txBody>
        </p:sp>
        <p:sp>
          <p:nvSpPr>
            <p:cNvPr id="314" name="Shape 314"/>
            <p:cNvSpPr/>
            <p:nvPr/>
          </p:nvSpPr>
          <p:spPr>
            <a:xfrm>
              <a:off x="3230758" y="3748996"/>
              <a:ext cx="1201282" cy="830200"/>
            </a:xfrm>
            <a:prstGeom prst="rightArrow">
              <a:avLst>
                <a:gd fmla="val 75000" name="adj1"/>
                <a:gd fmla="val 50000" name="adj2"/>
              </a:avLst>
            </a:prstGeom>
            <a:solidFill>
              <a:srgbClr val="BBCFE7">
                <a:alpha val="89803"/>
              </a:srgbClr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85982" y="3748996"/>
              <a:ext cx="3144777" cy="830200"/>
            </a:xfrm>
            <a:custGeom>
              <a:pathLst>
                <a:path extrusionOk="0" h="120000" w="120000">
                  <a:moveTo>
                    <a:pt x="0" y="20000"/>
                  </a:moveTo>
                  <a:cubicBezTo>
                    <a:pt x="0" y="8954"/>
                    <a:pt x="2363" y="0"/>
                    <a:pt x="5279" y="0"/>
                  </a:cubicBezTo>
                  <a:lnTo>
                    <a:pt x="114720" y="0"/>
                  </a:lnTo>
                  <a:cubicBezTo>
                    <a:pt x="117636" y="0"/>
                    <a:pt x="119999" y="8954"/>
                    <a:pt x="119999" y="20000"/>
                  </a:cubicBezTo>
                  <a:lnTo>
                    <a:pt x="119999" y="99999"/>
                  </a:lnTo>
                  <a:cubicBezTo>
                    <a:pt x="119999" y="111045"/>
                    <a:pt x="117636" y="119999"/>
                    <a:pt x="114720" y="119999"/>
                  </a:cubicBezTo>
                  <a:lnTo>
                    <a:pt x="5279" y="119999"/>
                  </a:lnTo>
                  <a:cubicBezTo>
                    <a:pt x="2363" y="119999"/>
                    <a:pt x="0" y="111045"/>
                    <a:pt x="0" y="99999"/>
                  </a:cubicBezTo>
                  <a:lnTo>
                    <a:pt x="0" y="20000"/>
                  </a:lnTo>
                  <a:close/>
                </a:path>
              </a:pathLst>
            </a:custGeom>
            <a:solidFill>
              <a:srgbClr val="A6C0E0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74800" lIns="109100" rIns="109100" tIns="74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Maximize AutoComplete</a:t>
              </a:r>
            </a:p>
          </p:txBody>
        </p:sp>
        <p:sp>
          <p:nvSpPr>
            <p:cNvPr id="316" name="Shape 316"/>
            <p:cNvSpPr/>
            <p:nvPr/>
          </p:nvSpPr>
          <p:spPr>
            <a:xfrm>
              <a:off x="3230758" y="4662216"/>
              <a:ext cx="1201282" cy="830200"/>
            </a:xfrm>
            <a:prstGeom prst="rightArrow">
              <a:avLst>
                <a:gd fmla="val 75000" name="adj1"/>
                <a:gd fmla="val 50000" name="adj2"/>
              </a:avLst>
            </a:prstGeom>
            <a:solidFill>
              <a:srgbClr val="BBCFE7">
                <a:alpha val="89803"/>
              </a:srgbClr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85982" y="4662216"/>
              <a:ext cx="3144777" cy="830200"/>
            </a:xfrm>
            <a:custGeom>
              <a:pathLst>
                <a:path extrusionOk="0" h="120000" w="120000">
                  <a:moveTo>
                    <a:pt x="0" y="20000"/>
                  </a:moveTo>
                  <a:cubicBezTo>
                    <a:pt x="0" y="8954"/>
                    <a:pt x="2363" y="0"/>
                    <a:pt x="5279" y="0"/>
                  </a:cubicBezTo>
                  <a:lnTo>
                    <a:pt x="114720" y="0"/>
                  </a:lnTo>
                  <a:cubicBezTo>
                    <a:pt x="117636" y="0"/>
                    <a:pt x="119999" y="8954"/>
                    <a:pt x="119999" y="20000"/>
                  </a:cubicBezTo>
                  <a:lnTo>
                    <a:pt x="119999" y="99999"/>
                  </a:lnTo>
                  <a:cubicBezTo>
                    <a:pt x="119999" y="111045"/>
                    <a:pt x="117636" y="119999"/>
                    <a:pt x="114720" y="119999"/>
                  </a:cubicBezTo>
                  <a:lnTo>
                    <a:pt x="5279" y="119999"/>
                  </a:lnTo>
                  <a:cubicBezTo>
                    <a:pt x="2363" y="119999"/>
                    <a:pt x="0" y="111045"/>
                    <a:pt x="0" y="99999"/>
                  </a:cubicBezTo>
                  <a:lnTo>
                    <a:pt x="0" y="20000"/>
                  </a:lnTo>
                  <a:close/>
                </a:path>
              </a:pathLst>
            </a:custGeom>
            <a:solidFill>
              <a:srgbClr val="A6C0E0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74800" lIns="109100" rIns="109100" tIns="74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Set a time limit — then change tactics</a:t>
              </a:r>
            </a:p>
          </p:txBody>
        </p:sp>
        <p:sp>
          <p:nvSpPr>
            <p:cNvPr id="318" name="Shape 318"/>
            <p:cNvSpPr/>
            <p:nvPr/>
          </p:nvSpPr>
          <p:spPr>
            <a:xfrm>
              <a:off x="3230758" y="5575435"/>
              <a:ext cx="1201282" cy="830200"/>
            </a:xfrm>
            <a:prstGeom prst="rightArrow">
              <a:avLst>
                <a:gd fmla="val 75000" name="adj1"/>
                <a:gd fmla="val 50000" name="adj2"/>
              </a:avLst>
            </a:prstGeom>
            <a:solidFill>
              <a:srgbClr val="BBCFE7">
                <a:alpha val="89803"/>
              </a:srgbClr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85982" y="5575435"/>
              <a:ext cx="3144777" cy="830200"/>
            </a:xfrm>
            <a:custGeom>
              <a:pathLst>
                <a:path extrusionOk="0" h="120000" w="120000">
                  <a:moveTo>
                    <a:pt x="0" y="20000"/>
                  </a:moveTo>
                  <a:cubicBezTo>
                    <a:pt x="0" y="8954"/>
                    <a:pt x="2363" y="0"/>
                    <a:pt x="5279" y="0"/>
                  </a:cubicBezTo>
                  <a:lnTo>
                    <a:pt x="114720" y="0"/>
                  </a:lnTo>
                  <a:cubicBezTo>
                    <a:pt x="117636" y="0"/>
                    <a:pt x="119999" y="8954"/>
                    <a:pt x="119999" y="20000"/>
                  </a:cubicBezTo>
                  <a:lnTo>
                    <a:pt x="119999" y="99999"/>
                  </a:lnTo>
                  <a:cubicBezTo>
                    <a:pt x="119999" y="111045"/>
                    <a:pt x="117636" y="119999"/>
                    <a:pt x="114720" y="119999"/>
                  </a:cubicBezTo>
                  <a:lnTo>
                    <a:pt x="5279" y="119999"/>
                  </a:lnTo>
                  <a:cubicBezTo>
                    <a:pt x="2363" y="119999"/>
                    <a:pt x="0" y="111045"/>
                    <a:pt x="0" y="99999"/>
                  </a:cubicBezTo>
                  <a:lnTo>
                    <a:pt x="0" y="20000"/>
                  </a:lnTo>
                  <a:close/>
                </a:path>
              </a:pathLst>
            </a:custGeom>
            <a:solidFill>
              <a:srgbClr val="7EA4CF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74800" lIns="109100" rIns="109100" tIns="74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Start Simple and Take Advantage of the Search Tool </a:t>
              </a:r>
            </a:p>
          </p:txBody>
        </p:sp>
        <p:sp>
          <p:nvSpPr>
            <p:cNvPr id="320" name="Shape 320"/>
            <p:cNvSpPr/>
            <p:nvPr/>
          </p:nvSpPr>
          <p:spPr>
            <a:xfrm>
              <a:off x="3230758" y="6488655"/>
              <a:ext cx="1201282" cy="830200"/>
            </a:xfrm>
            <a:prstGeom prst="rightArrow">
              <a:avLst>
                <a:gd fmla="val 75000" name="adj1"/>
                <a:gd fmla="val 50000" name="adj2"/>
              </a:avLst>
            </a:prstGeom>
            <a:solidFill>
              <a:srgbClr val="BBCFE7">
                <a:alpha val="89803"/>
              </a:srgbClr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85982" y="6488655"/>
              <a:ext cx="3144777" cy="830200"/>
            </a:xfrm>
            <a:custGeom>
              <a:pathLst>
                <a:path extrusionOk="0" h="120000" w="120000">
                  <a:moveTo>
                    <a:pt x="0" y="20000"/>
                  </a:moveTo>
                  <a:cubicBezTo>
                    <a:pt x="0" y="8954"/>
                    <a:pt x="2363" y="0"/>
                    <a:pt x="5279" y="0"/>
                  </a:cubicBezTo>
                  <a:lnTo>
                    <a:pt x="114720" y="0"/>
                  </a:lnTo>
                  <a:cubicBezTo>
                    <a:pt x="117636" y="0"/>
                    <a:pt x="119999" y="8954"/>
                    <a:pt x="119999" y="20000"/>
                  </a:cubicBezTo>
                  <a:lnTo>
                    <a:pt x="119999" y="99999"/>
                  </a:lnTo>
                  <a:cubicBezTo>
                    <a:pt x="119999" y="111045"/>
                    <a:pt x="117636" y="119999"/>
                    <a:pt x="114720" y="119999"/>
                  </a:cubicBezTo>
                  <a:lnTo>
                    <a:pt x="5279" y="119999"/>
                  </a:lnTo>
                  <a:cubicBezTo>
                    <a:pt x="2363" y="119999"/>
                    <a:pt x="0" y="111045"/>
                    <a:pt x="0" y="99999"/>
                  </a:cubicBezTo>
                  <a:lnTo>
                    <a:pt x="0" y="20000"/>
                  </a:lnTo>
                  <a:close/>
                </a:path>
              </a:pathLst>
            </a:custGeom>
            <a:solidFill>
              <a:srgbClr val="578ABC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74800" lIns="109100" rIns="109100" tIns="74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Keep Wading to a Minimum</a:t>
              </a:r>
            </a:p>
          </p:txBody>
        </p:sp>
      </p:grpSp>
      <p:sp>
        <p:nvSpPr>
          <p:cNvPr id="322" name="Shape 322"/>
          <p:cNvSpPr txBox="1"/>
          <p:nvPr/>
        </p:nvSpPr>
        <p:spPr>
          <a:xfrm>
            <a:off x="85982" y="167575"/>
            <a:ext cx="8534399" cy="652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3638" u="none" cap="none" strike="noStrik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Searching Made Easy </a:t>
            </a:r>
          </a:p>
        </p:txBody>
      </p:sp>
      <p:pic>
        <p:nvPicPr>
          <p:cNvPr id="323" name="Shape 3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4153" y="4383821"/>
            <a:ext cx="5328983" cy="1834414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889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pic>
      <p:pic>
        <p:nvPicPr>
          <p:cNvPr id="324" name="Shape 3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83112" y="1020598"/>
            <a:ext cx="5280025" cy="1743075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889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pic>
      <p:pic>
        <p:nvPicPr>
          <p:cNvPr id="325" name="Shape 3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83112" y="2986658"/>
            <a:ext cx="5280025" cy="1174179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889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pic>
      <p:pic>
        <p:nvPicPr>
          <p:cNvPr id="326" name="Shape 3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41935" y="6469975"/>
            <a:ext cx="3762374" cy="790575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889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/>
        </p:nvSpPr>
        <p:spPr>
          <a:xfrm>
            <a:off x="3363912" y="3281917"/>
            <a:ext cx="3291840" cy="1128084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006699"/>
          </a:solidFill>
          <a:ln cap="flat" cmpd="sng" w="9525">
            <a:solidFill>
              <a:srgbClr val="2F549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68575" lIns="68575" rIns="68575" tIns="685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 quotation marks for exact phrases</a:t>
            </a:r>
          </a:p>
        </p:txBody>
      </p:sp>
      <p:sp>
        <p:nvSpPr>
          <p:cNvPr id="332" name="Shape 332"/>
          <p:cNvSpPr/>
          <p:nvPr/>
        </p:nvSpPr>
        <p:spPr>
          <a:xfrm>
            <a:off x="5710871" y="1197783"/>
            <a:ext cx="3291840" cy="1128084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006699"/>
          </a:soli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  <a:reflection blurRad="0" dir="5400000" dist="50800" endA="300" endPos="55500" kx="0" rotWithShape="0" algn="bl" stA="50000" stPos="0" sy="-100000" ky="0"/>
          </a:effectLst>
        </p:spPr>
        <p:txBody>
          <a:bodyPr anchorCtr="0" anchor="ctr" bIns="68575" lIns="68575" rIns="68575" tIns="685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 the minus operator (-) to narrow the search</a:t>
            </a:r>
          </a:p>
        </p:txBody>
      </p:sp>
      <p:sp>
        <p:nvSpPr>
          <p:cNvPr id="333" name="Shape 333"/>
          <p:cNvSpPr/>
          <p:nvPr/>
        </p:nvSpPr>
        <p:spPr>
          <a:xfrm>
            <a:off x="836040" y="1143466"/>
            <a:ext cx="3291840" cy="1128084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006699"/>
          </a:soli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  <a:reflection blurRad="0" dir="5400000" dist="50800" endA="300" endPos="55500" kx="0" rotWithShape="0" algn="bl" stA="50000" stPos="0" sy="-100000" ky="0"/>
          </a:effectLst>
        </p:spPr>
        <p:txBody>
          <a:bodyPr anchorCtr="0" anchor="ctr" bIns="68575" lIns="68575" rIns="68575" tIns="685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 a colon to search specific sites</a:t>
            </a:r>
          </a:p>
        </p:txBody>
      </p:sp>
      <p:sp>
        <p:nvSpPr>
          <p:cNvPr id="334" name="Shape 334"/>
          <p:cNvSpPr/>
          <p:nvPr/>
        </p:nvSpPr>
        <p:spPr>
          <a:xfrm>
            <a:off x="5726112" y="5170314"/>
            <a:ext cx="3291840" cy="1128084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006699"/>
          </a:soli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  <a:reflection blurRad="0" dir="5400000" dist="50800" endA="300" endPos="55500" kx="0" rotWithShape="0" algn="bl" stA="50000" stPos="0" sy="-100000" ky="0"/>
          </a:effectLst>
        </p:spPr>
        <p:txBody>
          <a:bodyPr anchorCtr="0" anchor="ctr" bIns="68575" lIns="68575" rIns="68575" tIns="685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Search a price range for an item (Use two periods (..) between two prices)</a:t>
            </a:r>
          </a:p>
        </p:txBody>
      </p:sp>
      <p:sp>
        <p:nvSpPr>
          <p:cNvPr id="335" name="Shape 335"/>
          <p:cNvSpPr/>
          <p:nvPr/>
        </p:nvSpPr>
        <p:spPr>
          <a:xfrm>
            <a:off x="834071" y="5121107"/>
            <a:ext cx="3291840" cy="1128084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006699"/>
          </a:soli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  <a:reflection blurRad="0" dir="5400000" dist="50800" endA="300" endPos="55500" kx="0" rotWithShape="0" algn="bl" stA="50000" stPos="0" sy="-100000" ky="0"/>
          </a:effectLst>
        </p:spPr>
        <p:txBody>
          <a:bodyPr anchorCtr="0" anchor="ctr" bIns="68575" lIns="68575" rIns="68575" tIns="685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 an asterisk (*) if you don’t know the word</a:t>
            </a:r>
          </a:p>
        </p:txBody>
      </p:sp>
      <p:sp>
        <p:nvSpPr>
          <p:cNvPr id="336" name="Shape 336"/>
          <p:cNvSpPr txBox="1"/>
          <p:nvPr/>
        </p:nvSpPr>
        <p:spPr>
          <a:xfrm>
            <a:off x="315912" y="287945"/>
            <a:ext cx="8534399" cy="652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3638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Searching Made Easy </a:t>
            </a:r>
          </a:p>
        </p:txBody>
      </p:sp>
      <p:pic>
        <p:nvPicPr>
          <p:cNvPr id="337" name="Shape 3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8912" y="6097960"/>
            <a:ext cx="4238770" cy="72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Shape 3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2712" y="2207665"/>
            <a:ext cx="4238770" cy="769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8295" y="2207664"/>
            <a:ext cx="3886200" cy="772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Shape 3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9639" y="6123600"/>
            <a:ext cx="4077272" cy="704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83705" y="4174008"/>
            <a:ext cx="4052253" cy="68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type="title"/>
          </p:nvPr>
        </p:nvSpPr>
        <p:spPr>
          <a:xfrm>
            <a:off x="1230312" y="274637"/>
            <a:ext cx="7558088" cy="2630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9CC2E5"/>
              </a:buClr>
              <a:buSzPct val="25000"/>
              <a:buFont typeface="Calibri"/>
              <a:buNone/>
            </a:pPr>
            <a:br>
              <a:rPr b="1" i="0" lang="en-US" sz="2800" u="none" cap="none" strike="noStrike">
                <a:solidFill>
                  <a:srgbClr val="9CC2E5"/>
                </a:solidFill>
                <a:latin typeface="Calibri"/>
                <a:ea typeface="Calibri"/>
                <a:cs typeface="Calibri"/>
                <a:sym typeface="Calibri"/>
              </a:rPr>
            </a:br>
          </a:p>
        </p:txBody>
      </p:sp>
      <p:sp>
        <p:nvSpPr>
          <p:cNvPr id="347" name="Shape 347"/>
          <p:cNvSpPr/>
          <p:nvPr/>
        </p:nvSpPr>
        <p:spPr>
          <a:xfrm>
            <a:off x="7523367" y="2711968"/>
            <a:ext cx="2215125" cy="837431"/>
          </a:xfrm>
          <a:prstGeom prst="round2Diag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92D050"/>
              </a:gs>
              <a:gs pos="50000">
                <a:srgbClr val="C4E0B2"/>
              </a:gs>
              <a:gs pos="100000">
                <a:srgbClr val="92D050"/>
              </a:gs>
            </a:gsLst>
            <a:lin ang="5400000" scaled="0"/>
          </a:gradFill>
          <a:ln cap="flat" cmpd="sng" w="12700">
            <a:solidFill>
              <a:schemeClr val="accent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b" bIns="76200" lIns="76200" rIns="76200" tIns="3049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Update Web browsers regularly</a:t>
            </a:r>
          </a:p>
        </p:txBody>
      </p:sp>
      <p:sp>
        <p:nvSpPr>
          <p:cNvPr id="348" name="Shape 348"/>
          <p:cNvSpPr/>
          <p:nvPr/>
        </p:nvSpPr>
        <p:spPr>
          <a:xfrm>
            <a:off x="5103725" y="579437"/>
            <a:ext cx="2275158" cy="777286"/>
          </a:xfrm>
          <a:prstGeom prst="round2Diag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92D050"/>
              </a:gs>
              <a:gs pos="50000">
                <a:srgbClr val="C4E0B2"/>
              </a:gs>
              <a:gs pos="100000">
                <a:srgbClr val="92D050"/>
              </a:gs>
            </a:gsLst>
            <a:lin ang="5400000" scaled="0"/>
          </a:gradFill>
          <a:ln cap="flat" cmpd="sng" w="12700">
            <a:solidFill>
              <a:schemeClr val="accent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b" bIns="76200" lIns="76200" rIns="76200" tIns="3049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Enable security features</a:t>
            </a:r>
          </a:p>
        </p:txBody>
      </p:sp>
      <p:sp>
        <p:nvSpPr>
          <p:cNvPr id="349" name="Shape 349"/>
          <p:cNvSpPr/>
          <p:nvPr/>
        </p:nvSpPr>
        <p:spPr>
          <a:xfrm>
            <a:off x="2773248" y="2151628"/>
            <a:ext cx="2143861" cy="777286"/>
          </a:xfrm>
          <a:prstGeom prst="round2Diag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92D050"/>
              </a:gs>
              <a:gs pos="50000">
                <a:srgbClr val="C4E0B2"/>
              </a:gs>
              <a:gs pos="100000">
                <a:srgbClr val="92D050"/>
              </a:gs>
            </a:gsLst>
            <a:lin ang="5400000" scaled="0"/>
          </a:gradFill>
          <a:ln cap="flat" cmpd="sng" w="12700">
            <a:solidFill>
              <a:schemeClr val="accent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b" bIns="76200" lIns="76200" rIns="76200" tIns="3049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Install protective software</a:t>
            </a:r>
          </a:p>
        </p:txBody>
      </p:sp>
      <p:sp>
        <p:nvSpPr>
          <p:cNvPr id="350" name="Shape 350"/>
          <p:cNvSpPr/>
          <p:nvPr/>
        </p:nvSpPr>
        <p:spPr>
          <a:xfrm>
            <a:off x="2794289" y="4298214"/>
            <a:ext cx="2143861" cy="882791"/>
          </a:xfrm>
          <a:prstGeom prst="round2Diag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92D050"/>
              </a:gs>
              <a:gs pos="50000">
                <a:srgbClr val="C4E0B2"/>
              </a:gs>
              <a:gs pos="100000">
                <a:srgbClr val="92D050"/>
              </a:gs>
            </a:gsLst>
            <a:lin ang="5400000" scaled="0"/>
          </a:gradFill>
          <a:ln cap="flat" cmpd="sng" w="12700">
            <a:solidFill>
              <a:schemeClr val="accent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b" bIns="76200" lIns="76200" rIns="76200" tIns="3049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Guard personal information</a:t>
            </a:r>
          </a:p>
        </p:txBody>
      </p:sp>
      <p:sp>
        <p:nvSpPr>
          <p:cNvPr id="351" name="Shape 351"/>
          <p:cNvSpPr/>
          <p:nvPr/>
        </p:nvSpPr>
        <p:spPr>
          <a:xfrm>
            <a:off x="408433" y="2669227"/>
            <a:ext cx="2061173" cy="889939"/>
          </a:xfrm>
          <a:prstGeom prst="round2Diag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92D050"/>
              </a:gs>
              <a:gs pos="50000">
                <a:srgbClr val="C4E0B2"/>
              </a:gs>
              <a:gs pos="100000">
                <a:srgbClr val="92D050"/>
              </a:gs>
            </a:gsLst>
            <a:lin ang="5400000" scaled="0"/>
          </a:gradFill>
          <a:ln cap="flat" cmpd="sng" w="12700">
            <a:solidFill>
              <a:schemeClr val="accent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76200" lIns="76200" rIns="76200" tIns="3049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Confirm the authenticity of the site</a:t>
            </a:r>
          </a:p>
        </p:txBody>
      </p:sp>
      <p:sp>
        <p:nvSpPr>
          <p:cNvPr id="352" name="Shape 352"/>
          <p:cNvSpPr/>
          <p:nvPr/>
        </p:nvSpPr>
        <p:spPr>
          <a:xfrm>
            <a:off x="7494713" y="3782637"/>
            <a:ext cx="2272433" cy="879894"/>
          </a:xfrm>
          <a:prstGeom prst="round2Diag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92D050"/>
              </a:gs>
              <a:gs pos="50000">
                <a:srgbClr val="C4E0B2"/>
              </a:gs>
              <a:gs pos="100000">
                <a:srgbClr val="92D050"/>
              </a:gs>
            </a:gsLst>
            <a:lin ang="5400000" scaled="0"/>
          </a:gradFill>
          <a:ln cap="flat" cmpd="sng" w="12700">
            <a:solidFill>
              <a:schemeClr val="accent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b" bIns="76200" lIns="76200" rIns="76200" tIns="3049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browser's safest search settings</a:t>
            </a:r>
          </a:p>
        </p:txBody>
      </p:sp>
      <p:sp>
        <p:nvSpPr>
          <p:cNvPr id="353" name="Shape 353"/>
          <p:cNvSpPr/>
          <p:nvPr/>
        </p:nvSpPr>
        <p:spPr>
          <a:xfrm>
            <a:off x="341362" y="3790419"/>
            <a:ext cx="2143861" cy="933810"/>
          </a:xfrm>
          <a:prstGeom prst="round2Diag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92D050"/>
              </a:gs>
              <a:gs pos="50000">
                <a:srgbClr val="C4E0B2"/>
              </a:gs>
              <a:gs pos="100000">
                <a:srgbClr val="92D050"/>
              </a:gs>
            </a:gsLst>
            <a:lin ang="5400000" scaled="0"/>
          </a:gradFill>
          <a:ln cap="flat" cmpd="sng" w="12700">
            <a:solidFill>
              <a:schemeClr val="accent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b" bIns="76200" lIns="76200" rIns="76200" tIns="3049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Block words you don't want searching for </a:t>
            </a:r>
          </a:p>
        </p:txBody>
      </p:sp>
      <p:sp>
        <p:nvSpPr>
          <p:cNvPr id="354" name="Shape 354"/>
          <p:cNvSpPr/>
          <p:nvPr/>
        </p:nvSpPr>
        <p:spPr>
          <a:xfrm>
            <a:off x="5099967" y="6036496"/>
            <a:ext cx="2221222" cy="899107"/>
          </a:xfrm>
          <a:prstGeom prst="round2Diag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92D050"/>
              </a:gs>
              <a:gs pos="50000">
                <a:srgbClr val="C4E0B2"/>
              </a:gs>
              <a:gs pos="100000">
                <a:srgbClr val="92D050"/>
              </a:gs>
            </a:gsLst>
            <a:lin ang="5400000" scaled="0"/>
          </a:gradFill>
          <a:ln cap="flat" cmpd="sng" w="12700">
            <a:solidFill>
              <a:schemeClr val="accent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b" bIns="76200" lIns="76200" rIns="76200" tIns="3049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Parental/teachers presence when online</a:t>
            </a:r>
          </a:p>
        </p:txBody>
      </p:sp>
      <p:sp>
        <p:nvSpPr>
          <p:cNvPr id="355" name="Shape 355"/>
          <p:cNvSpPr/>
          <p:nvPr/>
        </p:nvSpPr>
        <p:spPr>
          <a:xfrm>
            <a:off x="2563747" y="3122018"/>
            <a:ext cx="4810472" cy="980480"/>
          </a:xfrm>
          <a:custGeom>
            <a:pathLst>
              <a:path extrusionOk="0" h="120000" w="120000">
                <a:moveTo>
                  <a:pt x="19305" y="0"/>
                </a:moveTo>
                <a:lnTo>
                  <a:pt x="100694" y="0"/>
                </a:lnTo>
                <a:cubicBezTo>
                  <a:pt x="111355" y="0"/>
                  <a:pt x="120000" y="26861"/>
                  <a:pt x="120000" y="60000"/>
                </a:cubicBezTo>
                <a:cubicBezTo>
                  <a:pt x="120000" y="93138"/>
                  <a:pt x="111355" y="120000"/>
                  <a:pt x="100694" y="120000"/>
                </a:cubicBezTo>
                <a:lnTo>
                  <a:pt x="19305" y="120000"/>
                </a:lnTo>
                <a:cubicBezTo>
                  <a:pt x="8644" y="120000"/>
                  <a:pt x="0" y="93138"/>
                  <a:pt x="0" y="60000"/>
                </a:cubicBezTo>
                <a:cubicBezTo>
                  <a:pt x="0" y="26861"/>
                  <a:pt x="8644" y="0"/>
                  <a:pt x="19305" y="0"/>
                </a:cubicBezTo>
                <a:close/>
              </a:path>
            </a:pathLst>
          </a:custGeom>
          <a:gradFill>
            <a:gsLst>
              <a:gs pos="0">
                <a:srgbClr val="B7B7B7"/>
              </a:gs>
              <a:gs pos="50000">
                <a:srgbClr val="D2D2D2"/>
              </a:gs>
              <a:gs pos="100000">
                <a:srgbClr val="E8E8E8"/>
              </a:gs>
            </a:gsLst>
            <a:lin ang="2700000" scaled="0"/>
          </a:gra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153425" lIns="367225" rIns="367225" tIns="153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3638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Safe Search</a:t>
            </a:r>
          </a:p>
        </p:txBody>
      </p:sp>
      <p:pic>
        <p:nvPicPr>
          <p:cNvPr id="356" name="Shape 3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8078" y="682722"/>
            <a:ext cx="2323366" cy="1891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Shape 3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15203" y="1493675"/>
            <a:ext cx="2287308" cy="1430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Shape 3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73248" y="606093"/>
            <a:ext cx="2185944" cy="1451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Shape 3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0329" y="682722"/>
            <a:ext cx="2406931" cy="192540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60" name="Shape 36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20360" y="4755741"/>
            <a:ext cx="2047508" cy="2300696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76200">
            <a:solidFill>
              <a:srgbClr val="EAEAEA"/>
            </a:solidFill>
            <a:prstDash val="solid"/>
            <a:miter/>
            <a:headEnd len="med" w="med" type="none"/>
            <a:tailEnd len="med" w="med" type="none"/>
          </a:ln>
          <a:effectLst>
            <a:reflection blurRad="0" dir="5400000" dist="5000" endA="0" endPos="28000" kx="0" rotWithShape="0" algn="bl" stA="33000" stPos="0" sy="-100000" ky="0"/>
          </a:effectLst>
        </p:spPr>
      </p:pic>
      <p:pic>
        <p:nvPicPr>
          <p:cNvPr id="361" name="Shape 36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02264" y="4322962"/>
            <a:ext cx="2416627" cy="1623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Shape 36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731815" y="5316998"/>
            <a:ext cx="2163228" cy="1618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Shape 36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68990" y="4837112"/>
            <a:ext cx="2061235" cy="2219325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76200">
            <a:solidFill>
              <a:srgbClr val="EAEAEA"/>
            </a:solidFill>
            <a:prstDash val="solid"/>
            <a:miter/>
            <a:headEnd len="med" w="med" type="none"/>
            <a:tailEnd len="med" w="med" type="none"/>
          </a:ln>
          <a:effectLst>
            <a:reflection blurRad="0" dir="5400000" dist="5000" endA="0" endPos="28000" kx="0" rotWithShape="0" algn="bl" stA="33000" stPos="0" sy="-100000" ky="0"/>
          </a:effectLst>
        </p:spPr>
      </p:pic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>
            <p:ph type="title"/>
          </p:nvPr>
        </p:nvSpPr>
        <p:spPr>
          <a:xfrm>
            <a:off x="163513" y="285007"/>
            <a:ext cx="8686800" cy="827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00B0F0"/>
              </a:buClr>
              <a:buSzPct val="25000"/>
              <a:buFont typeface="Calibri"/>
              <a:buNone/>
            </a:pPr>
            <a:r>
              <a:rPr b="1" i="0" lang="en-US" sz="3638" u="none" cap="none" strike="noStrik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Safe Searching</a:t>
            </a:r>
          </a:p>
        </p:txBody>
      </p:sp>
      <p:grpSp>
        <p:nvGrpSpPr>
          <p:cNvPr id="369" name="Shape 369"/>
          <p:cNvGrpSpPr/>
          <p:nvPr/>
        </p:nvGrpSpPr>
        <p:grpSpPr>
          <a:xfrm>
            <a:off x="30162" y="981979"/>
            <a:ext cx="9677400" cy="3645932"/>
            <a:chOff x="315912" y="2636836"/>
            <a:chExt cx="9677400" cy="3645932"/>
          </a:xfrm>
        </p:grpSpPr>
        <p:pic>
          <p:nvPicPr>
            <p:cNvPr id="370" name="Shape 37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5912" y="2636836"/>
              <a:ext cx="9029700" cy="3162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1" name="Shape 371"/>
            <p:cNvSpPr txBox="1"/>
            <p:nvPr/>
          </p:nvSpPr>
          <p:spPr>
            <a:xfrm>
              <a:off x="6488112" y="5913437"/>
              <a:ext cx="35052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Courtesy: Kidskaspersky.com</a:t>
              </a:r>
            </a:p>
          </p:txBody>
        </p:sp>
      </p:grpSp>
      <p:pic>
        <p:nvPicPr>
          <p:cNvPr id="372" name="Shape 3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28330" y="4682569"/>
            <a:ext cx="3798888" cy="203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Shape 3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6912" y="4658312"/>
            <a:ext cx="3525078" cy="2412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Shape 3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3982" y="6652100"/>
            <a:ext cx="4867274" cy="83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/>
        </p:nvSpPr>
        <p:spPr>
          <a:xfrm>
            <a:off x="398461" y="503237"/>
            <a:ext cx="9639618" cy="2031325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little known trick is to check with Google’s own servers if a particular site has any record of carrying malware.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 in the following (without the quotes): “http://google.com/safebrowsing/diagnostic?site=” followed immediately by the name of the site (e.g. “scambusters.org”) and you’ll get what’s called a diagnostic report for the site.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</a:p>
        </p:txBody>
      </p:sp>
      <p:sp>
        <p:nvSpPr>
          <p:cNvPr id="380" name="Shape 380"/>
          <p:cNvSpPr/>
          <p:nvPr/>
        </p:nvSpPr>
        <p:spPr>
          <a:xfrm>
            <a:off x="3522978" y="2789236"/>
            <a:ext cx="6553200" cy="838199"/>
          </a:xfrm>
          <a:prstGeom prst="wedgeEllipseCallout">
            <a:avLst>
              <a:gd fmla="val -44031" name="adj1"/>
              <a:gd fmla="val 171591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Need to test this out and output to be attached</a:t>
            </a:r>
          </a:p>
        </p:txBody>
      </p:sp>
      <p:pic>
        <p:nvPicPr>
          <p:cNvPr id="381" name="Shape 3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89236"/>
            <a:ext cx="10080624" cy="4770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Shape 3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202112" cy="1493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Shape 3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453" y="1817634"/>
            <a:ext cx="3347117" cy="198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Shape 3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122632"/>
            <a:ext cx="4010025" cy="3437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Shape 3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25912" y="0"/>
            <a:ext cx="5951076" cy="755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Shape 39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1493837"/>
            <a:ext cx="4202112" cy="2517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Shape 395"/>
          <p:cNvGrpSpPr/>
          <p:nvPr/>
        </p:nvGrpSpPr>
        <p:grpSpPr>
          <a:xfrm>
            <a:off x="185526" y="348876"/>
            <a:ext cx="9674358" cy="6857252"/>
            <a:chOff x="185526" y="348876"/>
            <a:chExt cx="9674358" cy="6857252"/>
          </a:xfrm>
        </p:grpSpPr>
        <p:sp>
          <p:nvSpPr>
            <p:cNvPr id="396" name="Shape 396"/>
            <p:cNvSpPr/>
            <p:nvPr/>
          </p:nvSpPr>
          <p:spPr>
            <a:xfrm>
              <a:off x="204168" y="371181"/>
              <a:ext cx="2281667" cy="1513860"/>
            </a:xfrm>
            <a:custGeom>
              <a:pathLst>
                <a:path extrusionOk="0" h="120000" w="120000">
                  <a:moveTo>
                    <a:pt x="0" y="19999"/>
                  </a:moveTo>
                  <a:cubicBezTo>
                    <a:pt x="0" y="8954"/>
                    <a:pt x="5372" y="0"/>
                    <a:pt x="11999" y="0"/>
                  </a:cubicBezTo>
                  <a:lnTo>
                    <a:pt x="108000" y="0"/>
                  </a:lnTo>
                  <a:cubicBezTo>
                    <a:pt x="114627" y="0"/>
                    <a:pt x="120000" y="8954"/>
                    <a:pt x="120000" y="19999"/>
                  </a:cubicBezTo>
                  <a:lnTo>
                    <a:pt x="120000" y="100000"/>
                  </a:lnTo>
                  <a:cubicBezTo>
                    <a:pt x="120000" y="111045"/>
                    <a:pt x="114627" y="120000"/>
                    <a:pt x="108000" y="120000"/>
                  </a:cubicBezTo>
                  <a:lnTo>
                    <a:pt x="11999" y="120000"/>
                  </a:lnTo>
                  <a:cubicBezTo>
                    <a:pt x="5372" y="120000"/>
                    <a:pt x="0" y="111045"/>
                    <a:pt x="0" y="100000"/>
                  </a:cubicBezTo>
                  <a:lnTo>
                    <a:pt x="0" y="19999"/>
                  </a:lnTo>
                  <a:close/>
                </a:path>
              </a:pathLst>
            </a:cu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150075" lIns="150075" rIns="150075" tIns="1500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b="0" lang="en-US" sz="2000" cap="none">
                  <a:solidFill>
                    <a:srgbClr val="385623"/>
                  </a:solidFill>
                  <a:latin typeface="Arial"/>
                  <a:ea typeface="Arial"/>
                  <a:cs typeface="Arial"/>
                  <a:sym typeface="Arial"/>
                </a:rPr>
                <a:t>Don’t give out your personal information </a:t>
              </a:r>
            </a:p>
          </p:txBody>
        </p:sp>
        <p:sp>
          <p:nvSpPr>
            <p:cNvPr id="397" name="Shape 397"/>
            <p:cNvSpPr/>
            <p:nvPr/>
          </p:nvSpPr>
          <p:spPr>
            <a:xfrm>
              <a:off x="2722380" y="359533"/>
              <a:ext cx="2248200" cy="1513860"/>
            </a:xfrm>
            <a:custGeom>
              <a:pathLst>
                <a:path extrusionOk="0" h="120000" w="120000">
                  <a:moveTo>
                    <a:pt x="0" y="19999"/>
                  </a:moveTo>
                  <a:cubicBezTo>
                    <a:pt x="0" y="8954"/>
                    <a:pt x="5372" y="0"/>
                    <a:pt x="11999" y="0"/>
                  </a:cubicBezTo>
                  <a:lnTo>
                    <a:pt x="108000" y="0"/>
                  </a:lnTo>
                  <a:cubicBezTo>
                    <a:pt x="114627" y="0"/>
                    <a:pt x="120000" y="8954"/>
                    <a:pt x="120000" y="19999"/>
                  </a:cubicBezTo>
                  <a:lnTo>
                    <a:pt x="120000" y="100000"/>
                  </a:lnTo>
                  <a:cubicBezTo>
                    <a:pt x="120000" y="111045"/>
                    <a:pt x="114627" y="120000"/>
                    <a:pt x="108000" y="120000"/>
                  </a:cubicBezTo>
                  <a:lnTo>
                    <a:pt x="11999" y="120000"/>
                  </a:lnTo>
                  <a:cubicBezTo>
                    <a:pt x="5372" y="120000"/>
                    <a:pt x="0" y="111045"/>
                    <a:pt x="0" y="100000"/>
                  </a:cubicBezTo>
                  <a:lnTo>
                    <a:pt x="0" y="19999"/>
                  </a:lnTo>
                  <a:close/>
                </a:path>
              </a:pathLst>
            </a:custGeom>
            <a:solidFill>
              <a:srgbClr val="4387C0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150075" lIns="150075" rIns="150075" tIns="1500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b="0" lang="en-US" sz="2000" cap="none">
                  <a:solidFill>
                    <a:srgbClr val="385623"/>
                  </a:solidFill>
                  <a:latin typeface="Arial"/>
                  <a:ea typeface="Arial"/>
                  <a:cs typeface="Arial"/>
                  <a:sym typeface="Arial"/>
                </a:rPr>
                <a:t>Don’t sign up for sites that are 13+ if you are not old enough</a:t>
              </a:r>
            </a:p>
          </p:txBody>
        </p:sp>
        <p:sp>
          <p:nvSpPr>
            <p:cNvPr id="398" name="Shape 398"/>
            <p:cNvSpPr/>
            <p:nvPr/>
          </p:nvSpPr>
          <p:spPr>
            <a:xfrm>
              <a:off x="2715516" y="1862736"/>
              <a:ext cx="2277194" cy="1526053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76200" lIns="76200" rIns="76200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2000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Shape 399"/>
            <p:cNvSpPr/>
            <p:nvPr/>
          </p:nvSpPr>
          <p:spPr>
            <a:xfrm>
              <a:off x="7554911" y="348876"/>
              <a:ext cx="2289402" cy="1513860"/>
            </a:xfrm>
            <a:custGeom>
              <a:pathLst>
                <a:path extrusionOk="0" h="120000" w="120000">
                  <a:moveTo>
                    <a:pt x="0" y="19999"/>
                  </a:moveTo>
                  <a:cubicBezTo>
                    <a:pt x="0" y="8954"/>
                    <a:pt x="5372" y="0"/>
                    <a:pt x="11999" y="0"/>
                  </a:cubicBezTo>
                  <a:lnTo>
                    <a:pt x="108000" y="0"/>
                  </a:lnTo>
                  <a:cubicBezTo>
                    <a:pt x="114627" y="0"/>
                    <a:pt x="120000" y="8954"/>
                    <a:pt x="120000" y="19999"/>
                  </a:cubicBezTo>
                  <a:lnTo>
                    <a:pt x="120000" y="100000"/>
                  </a:lnTo>
                  <a:cubicBezTo>
                    <a:pt x="120000" y="111045"/>
                    <a:pt x="114627" y="120000"/>
                    <a:pt x="108000" y="120000"/>
                  </a:cubicBezTo>
                  <a:lnTo>
                    <a:pt x="11999" y="120000"/>
                  </a:lnTo>
                  <a:cubicBezTo>
                    <a:pt x="5372" y="120000"/>
                    <a:pt x="0" y="111045"/>
                    <a:pt x="0" y="100000"/>
                  </a:cubicBezTo>
                  <a:lnTo>
                    <a:pt x="0" y="19999"/>
                  </a:lnTo>
                  <a:close/>
                </a:path>
              </a:pathLst>
            </a:custGeom>
            <a:solidFill>
              <a:srgbClr val="42B4BD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150075" lIns="150075" rIns="150075" tIns="1500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b="0" lang="en-US" sz="2000" cap="none">
                  <a:solidFill>
                    <a:srgbClr val="385623"/>
                  </a:solidFill>
                  <a:latin typeface="Arial"/>
                  <a:ea typeface="Arial"/>
                  <a:cs typeface="Arial"/>
                  <a:sym typeface="Arial"/>
                </a:rPr>
                <a:t>Don’t add people as online friends unless you know them in real life</a:t>
              </a:r>
            </a:p>
          </p:txBody>
        </p:sp>
        <p:sp>
          <p:nvSpPr>
            <p:cNvPr id="400" name="Shape 400"/>
            <p:cNvSpPr/>
            <p:nvPr/>
          </p:nvSpPr>
          <p:spPr>
            <a:xfrm>
              <a:off x="7570482" y="1844097"/>
              <a:ext cx="2270975" cy="151386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76200" lIns="76200" rIns="76200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2000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Shape 401"/>
            <p:cNvSpPr/>
            <p:nvPr/>
          </p:nvSpPr>
          <p:spPr>
            <a:xfrm>
              <a:off x="5157041" y="357768"/>
              <a:ext cx="2160255" cy="1513860"/>
            </a:xfrm>
            <a:custGeom>
              <a:pathLst>
                <a:path extrusionOk="0" h="120000" w="120000">
                  <a:moveTo>
                    <a:pt x="0" y="19999"/>
                  </a:moveTo>
                  <a:cubicBezTo>
                    <a:pt x="0" y="8954"/>
                    <a:pt x="5372" y="0"/>
                    <a:pt x="11999" y="0"/>
                  </a:cubicBezTo>
                  <a:lnTo>
                    <a:pt x="108000" y="0"/>
                  </a:lnTo>
                  <a:cubicBezTo>
                    <a:pt x="114627" y="0"/>
                    <a:pt x="120000" y="8954"/>
                    <a:pt x="120000" y="19999"/>
                  </a:cubicBezTo>
                  <a:lnTo>
                    <a:pt x="120000" y="100000"/>
                  </a:lnTo>
                  <a:cubicBezTo>
                    <a:pt x="120000" y="111045"/>
                    <a:pt x="114627" y="120000"/>
                    <a:pt x="108000" y="120000"/>
                  </a:cubicBezTo>
                  <a:lnTo>
                    <a:pt x="11999" y="120000"/>
                  </a:lnTo>
                  <a:cubicBezTo>
                    <a:pt x="5372" y="120000"/>
                    <a:pt x="0" y="111045"/>
                    <a:pt x="0" y="100000"/>
                  </a:cubicBezTo>
                  <a:lnTo>
                    <a:pt x="0" y="19999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150075" lIns="150075" rIns="150075" tIns="1500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b="0" lang="en-US" sz="2000" cap="none">
                  <a:solidFill>
                    <a:srgbClr val="385623"/>
                  </a:solidFill>
                  <a:latin typeface="Arial"/>
                  <a:ea typeface="Arial"/>
                  <a:cs typeface="Arial"/>
                  <a:sym typeface="Arial"/>
                </a:rPr>
                <a:t>Don’t agree to meet someone that you have met online</a:t>
              </a:r>
            </a:p>
          </p:txBody>
        </p:sp>
        <p:sp>
          <p:nvSpPr>
            <p:cNvPr id="402" name="Shape 402"/>
            <p:cNvSpPr/>
            <p:nvPr/>
          </p:nvSpPr>
          <p:spPr>
            <a:xfrm>
              <a:off x="5165130" y="1862736"/>
              <a:ext cx="2203322" cy="151386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76200" lIns="76200" rIns="76200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2000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Shape 403"/>
            <p:cNvSpPr/>
            <p:nvPr/>
          </p:nvSpPr>
          <p:spPr>
            <a:xfrm>
              <a:off x="5154612" y="5692267"/>
              <a:ext cx="2160255" cy="1513860"/>
            </a:xfrm>
            <a:custGeom>
              <a:pathLst>
                <a:path extrusionOk="0" h="120000" w="120000">
                  <a:moveTo>
                    <a:pt x="0" y="19999"/>
                  </a:moveTo>
                  <a:cubicBezTo>
                    <a:pt x="0" y="8954"/>
                    <a:pt x="5372" y="0"/>
                    <a:pt x="11999" y="0"/>
                  </a:cubicBezTo>
                  <a:lnTo>
                    <a:pt x="108000" y="0"/>
                  </a:lnTo>
                  <a:cubicBezTo>
                    <a:pt x="114627" y="0"/>
                    <a:pt x="120000" y="8954"/>
                    <a:pt x="120000" y="19999"/>
                  </a:cubicBezTo>
                  <a:lnTo>
                    <a:pt x="120000" y="100000"/>
                  </a:lnTo>
                  <a:cubicBezTo>
                    <a:pt x="120000" y="111045"/>
                    <a:pt x="114627" y="120000"/>
                    <a:pt x="108000" y="120000"/>
                  </a:cubicBezTo>
                  <a:lnTo>
                    <a:pt x="11999" y="120000"/>
                  </a:lnTo>
                  <a:cubicBezTo>
                    <a:pt x="5372" y="120000"/>
                    <a:pt x="0" y="111045"/>
                    <a:pt x="0" y="100000"/>
                  </a:cubicBezTo>
                  <a:lnTo>
                    <a:pt x="0" y="19999"/>
                  </a:lnTo>
                  <a:close/>
                </a:path>
              </a:pathLst>
            </a:custGeom>
            <a:solidFill>
              <a:srgbClr val="45B155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150075" lIns="150075" rIns="150075" tIns="1500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2000" cap="none">
                  <a:solidFill>
                    <a:srgbClr val="1E4E79"/>
                  </a:solidFill>
                  <a:latin typeface="Arial"/>
                  <a:ea typeface="Arial"/>
                  <a:cs typeface="Arial"/>
                  <a:sym typeface="Arial"/>
                </a:rPr>
                <a:t>Be careful about discussing your personal problems with online friends</a:t>
              </a:r>
            </a:p>
          </p:txBody>
        </p:sp>
        <p:sp>
          <p:nvSpPr>
            <p:cNvPr id="404" name="Shape 404"/>
            <p:cNvSpPr/>
            <p:nvPr/>
          </p:nvSpPr>
          <p:spPr>
            <a:xfrm>
              <a:off x="185526" y="5674698"/>
              <a:ext cx="2286753" cy="1513860"/>
            </a:xfrm>
            <a:custGeom>
              <a:pathLst>
                <a:path extrusionOk="0" h="120000" w="120000">
                  <a:moveTo>
                    <a:pt x="0" y="19999"/>
                  </a:moveTo>
                  <a:cubicBezTo>
                    <a:pt x="0" y="8954"/>
                    <a:pt x="5372" y="0"/>
                    <a:pt x="11999" y="0"/>
                  </a:cubicBezTo>
                  <a:lnTo>
                    <a:pt x="108000" y="0"/>
                  </a:lnTo>
                  <a:cubicBezTo>
                    <a:pt x="114627" y="0"/>
                    <a:pt x="120000" y="8954"/>
                    <a:pt x="120000" y="19999"/>
                  </a:cubicBezTo>
                  <a:lnTo>
                    <a:pt x="120000" y="100000"/>
                  </a:lnTo>
                  <a:cubicBezTo>
                    <a:pt x="120000" y="111045"/>
                    <a:pt x="114627" y="120000"/>
                    <a:pt x="108000" y="120000"/>
                  </a:cubicBezTo>
                  <a:lnTo>
                    <a:pt x="11999" y="120000"/>
                  </a:lnTo>
                  <a:cubicBezTo>
                    <a:pt x="5372" y="120000"/>
                    <a:pt x="0" y="111045"/>
                    <a:pt x="0" y="100000"/>
                  </a:cubicBezTo>
                  <a:lnTo>
                    <a:pt x="0" y="19999"/>
                  </a:lnTo>
                  <a:close/>
                </a:path>
              </a:pathLst>
            </a:custGeom>
            <a:solidFill>
              <a:srgbClr val="48AF46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150075" lIns="150075" rIns="150075" tIns="1500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2000" cap="none">
                  <a:solidFill>
                    <a:srgbClr val="1E4E79"/>
                  </a:solidFill>
                  <a:latin typeface="Arial"/>
                  <a:ea typeface="Arial"/>
                  <a:cs typeface="Arial"/>
                  <a:sym typeface="Arial"/>
                </a:rPr>
                <a:t>Ensure privacy settings on activated on all of social media websites you use</a:t>
              </a:r>
            </a:p>
          </p:txBody>
        </p:sp>
        <p:sp>
          <p:nvSpPr>
            <p:cNvPr id="405" name="Shape 405"/>
            <p:cNvSpPr/>
            <p:nvPr/>
          </p:nvSpPr>
          <p:spPr>
            <a:xfrm>
              <a:off x="2722380" y="5674696"/>
              <a:ext cx="2245094" cy="1531431"/>
            </a:xfrm>
            <a:custGeom>
              <a:pathLst>
                <a:path extrusionOk="0" h="120000" w="120000">
                  <a:moveTo>
                    <a:pt x="0" y="19999"/>
                  </a:moveTo>
                  <a:cubicBezTo>
                    <a:pt x="0" y="8954"/>
                    <a:pt x="5372" y="0"/>
                    <a:pt x="11999" y="0"/>
                  </a:cubicBezTo>
                  <a:lnTo>
                    <a:pt x="108000" y="0"/>
                  </a:lnTo>
                  <a:cubicBezTo>
                    <a:pt x="114627" y="0"/>
                    <a:pt x="120000" y="8954"/>
                    <a:pt x="120000" y="19999"/>
                  </a:cubicBezTo>
                  <a:lnTo>
                    <a:pt x="120000" y="100000"/>
                  </a:lnTo>
                  <a:cubicBezTo>
                    <a:pt x="120000" y="111045"/>
                    <a:pt x="114627" y="120000"/>
                    <a:pt x="108000" y="120000"/>
                  </a:cubicBezTo>
                  <a:lnTo>
                    <a:pt x="11999" y="120000"/>
                  </a:lnTo>
                  <a:cubicBezTo>
                    <a:pt x="5372" y="120000"/>
                    <a:pt x="0" y="111045"/>
                    <a:pt x="0" y="100000"/>
                  </a:cubicBezTo>
                  <a:lnTo>
                    <a:pt x="0" y="19999"/>
                  </a:lnTo>
                  <a:close/>
                </a:path>
              </a:pathLst>
            </a:custGeom>
            <a:solidFill>
              <a:srgbClr val="5CAD46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150075" lIns="150075" rIns="150075" tIns="1500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2000" cap="none">
                  <a:solidFill>
                    <a:srgbClr val="1E4E79"/>
                  </a:solidFill>
                  <a:latin typeface="Arial"/>
                  <a:ea typeface="Arial"/>
                  <a:cs typeface="Arial"/>
                  <a:sym typeface="Arial"/>
                </a:rPr>
                <a:t>Know what cyber bullying is and tell someone if you think it’s happening to you</a:t>
              </a:r>
            </a:p>
          </p:txBody>
        </p:sp>
        <p:sp>
          <p:nvSpPr>
            <p:cNvPr id="406" name="Shape 406"/>
            <p:cNvSpPr/>
            <p:nvPr/>
          </p:nvSpPr>
          <p:spPr>
            <a:xfrm>
              <a:off x="7570482" y="5692267"/>
              <a:ext cx="2289402" cy="1513860"/>
            </a:xfrm>
            <a:custGeom>
              <a:pathLst>
                <a:path extrusionOk="0" h="120000" w="120000">
                  <a:moveTo>
                    <a:pt x="0" y="19999"/>
                  </a:moveTo>
                  <a:cubicBezTo>
                    <a:pt x="0" y="8954"/>
                    <a:pt x="5372" y="0"/>
                    <a:pt x="11999" y="0"/>
                  </a:cubicBezTo>
                  <a:lnTo>
                    <a:pt x="108000" y="0"/>
                  </a:lnTo>
                  <a:cubicBezTo>
                    <a:pt x="114627" y="0"/>
                    <a:pt x="120000" y="8954"/>
                    <a:pt x="120000" y="19999"/>
                  </a:cubicBezTo>
                  <a:lnTo>
                    <a:pt x="120000" y="100000"/>
                  </a:lnTo>
                  <a:cubicBezTo>
                    <a:pt x="120000" y="111045"/>
                    <a:pt x="114627" y="120000"/>
                    <a:pt x="108000" y="120000"/>
                  </a:cubicBezTo>
                  <a:lnTo>
                    <a:pt x="11999" y="120000"/>
                  </a:lnTo>
                  <a:cubicBezTo>
                    <a:pt x="5372" y="120000"/>
                    <a:pt x="0" y="111045"/>
                    <a:pt x="0" y="100000"/>
                  </a:cubicBezTo>
                  <a:lnTo>
                    <a:pt x="0" y="19999"/>
                  </a:lnTo>
                  <a:close/>
                </a:path>
              </a:pathLst>
            </a:custGeom>
            <a:solidFill>
              <a:srgbClr val="6FAA47"/>
            </a:solidFill>
            <a:ln cap="flat" cmpd="sng" w="12700">
              <a:solidFill>
                <a:schemeClr val="lt1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150075" lIns="150075" rIns="150075" tIns="1500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2000" cap="none">
                  <a:solidFill>
                    <a:srgbClr val="1E4E79"/>
                  </a:solidFill>
                  <a:latin typeface="Arial"/>
                  <a:ea typeface="Arial"/>
                  <a:cs typeface="Arial"/>
                  <a:sym typeface="Arial"/>
                </a:rPr>
                <a:t>Protect your digital footprint</a:t>
              </a:r>
            </a:p>
          </p:txBody>
        </p:sp>
        <p:sp>
          <p:nvSpPr>
            <p:cNvPr id="407" name="Shape 407"/>
            <p:cNvSpPr txBox="1"/>
            <p:nvPr/>
          </p:nvSpPr>
          <p:spPr>
            <a:xfrm>
              <a:off x="1230312" y="3205241"/>
              <a:ext cx="7086600" cy="11079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6600">
                  <a:solidFill>
                    <a:srgbClr val="1F3864"/>
                  </a:solidFill>
                  <a:latin typeface="Arial"/>
                  <a:ea typeface="Arial"/>
                  <a:cs typeface="Arial"/>
                  <a:sym typeface="Arial"/>
                </a:rPr>
                <a:t>Be Online Be Safe</a:t>
              </a:r>
            </a:p>
          </p:txBody>
        </p:sp>
        <p:pic>
          <p:nvPicPr>
            <p:cNvPr id="408" name="Shape 40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788882" y="4313237"/>
              <a:ext cx="2102950" cy="1306849"/>
            </a:xfrm>
            <a:prstGeom prst="rect">
              <a:avLst/>
            </a:prstGeom>
            <a:noFill/>
            <a:ln cap="sq" cmpd="thickThin" w="88900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</p:pic>
        <p:pic>
          <p:nvPicPr>
            <p:cNvPr id="409" name="Shape 40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2060" y="1951036"/>
              <a:ext cx="2205835" cy="1361554"/>
            </a:xfrm>
            <a:prstGeom prst="rect">
              <a:avLst/>
            </a:prstGeom>
            <a:noFill/>
            <a:ln cap="sq" cmpd="thickThin" w="88900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</p:pic>
        <p:pic>
          <p:nvPicPr>
            <p:cNvPr id="410" name="Shape 41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42107" y="4313237"/>
              <a:ext cx="2205788" cy="1331847"/>
            </a:xfrm>
            <a:prstGeom prst="rect">
              <a:avLst/>
            </a:prstGeom>
            <a:noFill/>
            <a:ln cap="sq" cmpd="thickThin" w="88900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</p:pic>
        <p:pic>
          <p:nvPicPr>
            <p:cNvPr id="411" name="Shape 411"/>
            <p:cNvPicPr preferRelativeResize="0"/>
            <p:nvPr/>
          </p:nvPicPr>
          <p:blipFill rotWithShape="1">
            <a:blip r:embed="rId9">
              <a:alphaModFix/>
            </a:blip>
            <a:srcRect b="0" l="7866" r="7580" t="0"/>
            <a:stretch/>
          </p:blipFill>
          <p:spPr>
            <a:xfrm>
              <a:off x="7667688" y="4295773"/>
              <a:ext cx="2099030" cy="1401255"/>
            </a:xfrm>
            <a:prstGeom prst="rect">
              <a:avLst/>
            </a:prstGeom>
            <a:noFill/>
            <a:ln cap="sq" cmpd="thickThin" w="88900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</p:pic>
        <p:pic>
          <p:nvPicPr>
            <p:cNvPr id="412" name="Shape 41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232819" y="4313237"/>
              <a:ext cx="2102950" cy="1356496"/>
            </a:xfrm>
            <a:prstGeom prst="rect">
              <a:avLst/>
            </a:prstGeom>
            <a:noFill/>
            <a:ln cap="sq" cmpd="thickThin" w="88900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</p:pic>
      </p:grp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Theme1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